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7" r:id="rId17"/>
    <p:sldId id="271" r:id="rId18"/>
    <p:sldId id="269" r:id="rId19"/>
    <p:sldId id="270"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p:restoredTop sz="94717"/>
  </p:normalViewPr>
  <p:slideViewPr>
    <p:cSldViewPr snapToGrid="0" snapToObjects="1">
      <p:cViewPr varScale="1">
        <p:scale>
          <a:sx n="88" d="100"/>
          <a:sy n="88" d="100"/>
        </p:scale>
        <p:origin x="-437"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xmlns="" id="{3F844942-F033-774C-9B81-3726BEA7852E}"/>
              </a:ext>
            </a:extLst>
          </p:cNvPr>
          <p:cNvGrpSpPr>
            <a:grpSpLocks/>
          </p:cNvGrpSpPr>
          <p:nvPr/>
        </p:nvGrpSpPr>
        <p:grpSpPr bwMode="auto">
          <a:xfrm>
            <a:off x="10625" y="0"/>
            <a:ext cx="12192000" cy="6865938"/>
            <a:chOff x="0" y="-2373"/>
            <a:chExt cx="12192000" cy="6867027"/>
          </a:xfrm>
        </p:grpSpPr>
        <p:sp>
          <p:nvSpPr>
            <p:cNvPr id="5" name="Rectangle 4">
              <a:extLst>
                <a:ext uri="{FF2B5EF4-FFF2-40B4-BE49-F238E27FC236}">
                  <a16:creationId xmlns:a16="http://schemas.microsoft.com/office/drawing/2014/main" xmlns="" id="{ADC8BDB9-6290-9147-A4E7-64045A2C6E1A}"/>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xmlns="" id="{827A00D3-B281-DE49-B025-0B24851F8862}"/>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xmlns="" id="{CD8C91E9-6882-FF42-BBDA-FE1EBB7D809B}"/>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B4096FC0-B385-D040-B2E3-2A102511BAA9}"/>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9E98E12F-CE93-1745-8929-EA33CD5FC75D}"/>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4A974917-4C28-E440-8F81-82AFE79625D4}"/>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xmlns="" id="{45827540-E72E-7E4E-B640-1C74A8B07766}"/>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 name="Rectangle 12">
            <a:extLst>
              <a:ext uri="{FF2B5EF4-FFF2-40B4-BE49-F238E27FC236}">
                <a16:creationId xmlns:a16="http://schemas.microsoft.com/office/drawing/2014/main" xmlns="" id="{FA0151A8-59CA-504F-A3C0-7EBAE8B0E79A}"/>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19" name="Title 1">
            <a:extLst>
              <a:ext uri="{FF2B5EF4-FFF2-40B4-BE49-F238E27FC236}">
                <a16:creationId xmlns:a16="http://schemas.microsoft.com/office/drawing/2014/main" xmlns="" id="{F1B0E5D5-FD0D-1140-AE76-94BDAF564016}"/>
              </a:ext>
            </a:extLst>
          </p:cNvPr>
          <p:cNvSpPr>
            <a:spLocks noGrp="1"/>
          </p:cNvSpPr>
          <p:nvPr>
            <p:ph type="ctrTitle"/>
          </p:nvPr>
        </p:nvSpPr>
        <p:spPr>
          <a:xfrm>
            <a:off x="1154955" y="1441147"/>
            <a:ext cx="8825658" cy="1846178"/>
          </a:xfrm>
        </p:spPr>
        <p:txBody>
          <a:bodyPr anchor="b"/>
          <a:lstStyle>
            <a:lvl1pPr>
              <a:defRPr sz="5400"/>
            </a:lvl1pPr>
          </a:lstStyle>
          <a:p>
            <a:r>
              <a:rPr lang="en-US" smtClean="0"/>
              <a:t>Click to edit Master title style</a:t>
            </a:r>
            <a:endParaRPr lang="en-US" dirty="0"/>
          </a:p>
        </p:txBody>
      </p:sp>
      <p:sp>
        <p:nvSpPr>
          <p:cNvPr id="20" name="Subtitle 2">
            <a:extLst>
              <a:ext uri="{FF2B5EF4-FFF2-40B4-BE49-F238E27FC236}">
                <a16:creationId xmlns:a16="http://schemas.microsoft.com/office/drawing/2014/main" xmlns="" id="{6D705815-AACF-D049-A313-DCE6E59639A3}"/>
              </a:ext>
            </a:extLst>
          </p:cNvPr>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Date Placeholder 3">
            <a:extLst>
              <a:ext uri="{FF2B5EF4-FFF2-40B4-BE49-F238E27FC236}">
                <a16:creationId xmlns:a16="http://schemas.microsoft.com/office/drawing/2014/main" xmlns="" id="{025548CF-A7B6-314C-B21B-955BCF5FA529}"/>
              </a:ext>
            </a:extLst>
          </p:cNvPr>
          <p:cNvSpPr>
            <a:spLocks noGrp="1"/>
          </p:cNvSpPr>
          <p:nvPr>
            <p:ph type="dt" sz="half" idx="10"/>
          </p:nvPr>
        </p:nvSpPr>
        <p:spPr>
          <a:xfrm rot="5400000">
            <a:off x="10090150" y="1792288"/>
            <a:ext cx="990600" cy="304800"/>
          </a:xfrm>
        </p:spPr>
        <p:txBody>
          <a:bodyPr/>
          <a:lstStyle>
            <a:lvl1pPr algn="l">
              <a:defRPr b="0" i="0">
                <a:solidFill>
                  <a:schemeClr val="bg1"/>
                </a:solidFill>
              </a:defRPr>
            </a:lvl1pPr>
          </a:lstStyle>
          <a:p>
            <a:fld id="{D6A9FE35-BA47-1149-900F-404F68351C5F}" type="datetimeFigureOut">
              <a:rPr lang="en-US" smtClean="0"/>
              <a:t>4/30/2019</a:t>
            </a:fld>
            <a:endParaRPr lang="en-US"/>
          </a:p>
        </p:txBody>
      </p:sp>
      <p:sp>
        <p:nvSpPr>
          <p:cNvPr id="15" name="Footer Placeholder 4">
            <a:extLst>
              <a:ext uri="{FF2B5EF4-FFF2-40B4-BE49-F238E27FC236}">
                <a16:creationId xmlns:a16="http://schemas.microsoft.com/office/drawing/2014/main" xmlns="" id="{BAD7081E-350B-0A49-8B7F-F4FDD71C0212}"/>
              </a:ext>
            </a:extLst>
          </p:cNvPr>
          <p:cNvSpPr>
            <a:spLocks noGrp="1"/>
          </p:cNvSpPr>
          <p:nvPr>
            <p:ph type="ftr" sz="quarter" idx="11"/>
          </p:nvPr>
        </p:nvSpPr>
        <p:spPr>
          <a:xfrm rot="5400000">
            <a:off x="8960644" y="3226594"/>
            <a:ext cx="3859212" cy="304800"/>
          </a:xfrm>
        </p:spPr>
        <p:txBody>
          <a:bodyPr/>
          <a:lstStyle>
            <a:lvl1pPr>
              <a:defRPr b="0" i="0">
                <a:solidFill>
                  <a:schemeClr val="bg1"/>
                </a:solidFill>
              </a:defRPr>
            </a:lvl1pPr>
          </a:lstStyle>
          <a:p>
            <a:endParaRPr lang="en-US"/>
          </a:p>
        </p:txBody>
      </p:sp>
      <p:pic>
        <p:nvPicPr>
          <p:cNvPr id="17" name="Picture 16">
            <a:extLst>
              <a:ext uri="{FF2B5EF4-FFF2-40B4-BE49-F238E27FC236}">
                <a16:creationId xmlns:a16="http://schemas.microsoft.com/office/drawing/2014/main" xmlns="" id="{0F985856-5BC5-B64C-A8FF-0826502357F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83476" y="4171754"/>
            <a:ext cx="11235558" cy="2124850"/>
          </a:xfrm>
          <a:prstGeom prst="rect">
            <a:avLst/>
          </a:prstGeom>
        </p:spPr>
      </p:pic>
    </p:spTree>
    <p:extLst>
      <p:ext uri="{BB962C8B-B14F-4D97-AF65-F5344CB8AC3E}">
        <p14:creationId xmlns:p14="http://schemas.microsoft.com/office/powerpoint/2010/main" val="105590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xmlns="" id="{2C993092-334B-5C48-82E2-E0AD20209543}"/>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xmlns="" id="{62753B95-7DB2-D846-8BC0-6C1BD954CBE4}"/>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xmlns="" id="{11E6B9F6-B1CE-7B45-B922-3E9E46DEEF3D}"/>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45CE9695-4C0D-B54F-8229-0AFC03E02560}"/>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FE221A89-D028-C242-9336-63662A8F9C38}"/>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B8792057-404C-A04A-BA9B-AE5F34271373}"/>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xmlns="" id="{5957F456-25C3-D94D-B59F-C30E7501910C}"/>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xmlns="" id="{120634C9-3306-6B4C-A7F5-82CECA5ECC93}"/>
                </a:ext>
              </a:extLst>
            </p:cNvPr>
            <p:cNvSpPr>
              <a:spLocks/>
            </p:cNvSpPr>
            <p:nvPr/>
          </p:nvSpPr>
          <p:spPr bwMode="gray">
            <a:xfrm rot="10371525">
              <a:off x="263767" y="443825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xmlns="" id="{052A4567-3DD9-0342-AEFD-A6FB0035E66D}"/>
                </a:ext>
              </a:extLst>
            </p:cNvPr>
            <p:cNvSpPr>
              <a:spLocks/>
            </p:cNvSpPr>
            <p:nvPr/>
          </p:nvSpPr>
          <p:spPr bwMode="gray">
            <a:xfrm rot="10800000">
              <a:off x="459506" y="321130"/>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xmlns="" id="{C348D390-3E7D-8A4B-83B4-04B3003D0400}"/>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xmlns="" id="{432B3DD8-15BD-9940-99A8-5405876056CB}"/>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4">
            <a:extLst>
              <a:ext uri="{FF2B5EF4-FFF2-40B4-BE49-F238E27FC236}">
                <a16:creationId xmlns:a16="http://schemas.microsoft.com/office/drawing/2014/main" xmlns="" id="{3A7273E8-C3BC-644A-9D6D-88B9580F48C6}"/>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17" name="Footer Placeholder 5">
            <a:extLst>
              <a:ext uri="{FF2B5EF4-FFF2-40B4-BE49-F238E27FC236}">
                <a16:creationId xmlns:a16="http://schemas.microsoft.com/office/drawing/2014/main" xmlns="" id="{103A54A8-0125-CA4F-9B91-9724420DE9A2}"/>
              </a:ext>
            </a:extLst>
          </p:cNvPr>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68978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xmlns="" id="{C519DEDF-67BA-5F4E-9BBC-CE588E780E3B}"/>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xmlns="" id="{19B5DDC3-1FD9-1249-A391-5003712DB4BD}"/>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xmlns="" id="{145574EC-6B5B-9346-8AF5-5B5D165D36EB}"/>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xmlns="" id="{88EB4F98-5DC0-0348-B80D-282AA6440DE1}"/>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10CEB24B-3A27-D84C-85D6-48F067A759DF}"/>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02243BB9-E82D-274A-B586-DCA299BEA34C}"/>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xmlns="" id="{59D7BA75-80EC-DE49-AE57-E7D6DA996916}"/>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xmlns="" id="{AD066BCE-5023-2C45-935F-9C4D78B6D19A}"/>
                </a:ext>
              </a:extLst>
            </p:cNvPr>
            <p:cNvSpPr>
              <a:spLocks/>
            </p:cNvSpPr>
            <p:nvPr/>
          </p:nvSpPr>
          <p:spPr bwMode="gray">
            <a:xfrm rot="-589932">
              <a:off x="8490951" y="271487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xmlns="" id="{F33A90D0-EC30-ED47-A8CC-7FDA0D5BB4E4}"/>
                </a:ext>
              </a:extLst>
            </p:cNvPr>
            <p:cNvSpPr>
              <a:spLocks/>
            </p:cNvSpPr>
            <p:nvPr/>
          </p:nvSpPr>
          <p:spPr bwMode="gray">
            <a:xfrm>
              <a:off x="455612" y="2801319"/>
              <a:ext cx="11277600" cy="3602637"/>
            </a:xfrm>
            <a:custGeom>
              <a:avLst/>
              <a:gdLst>
                <a:gd name="T0" fmla="*/ 0 w 10000"/>
                <a:gd name="T1" fmla="*/ 0 h 7946"/>
                <a:gd name="T2" fmla="*/ 0 w 10000"/>
                <a:gd name="T3" fmla="*/ 1633194231 h 7946"/>
                <a:gd name="T4" fmla="*/ 2147483646 w 10000"/>
                <a:gd name="T5" fmla="*/ 1633399617 h 7946"/>
                <a:gd name="T6" fmla="*/ 2147483646 w 10000"/>
                <a:gd name="T7" fmla="*/ 822449 h 7946"/>
                <a:gd name="T8" fmla="*/ 2147483646 w 10000"/>
                <a:gd name="T9" fmla="*/ 822449 h 7946"/>
                <a:gd name="T10" fmla="*/ 2147483646 w 10000"/>
                <a:gd name="T11" fmla="*/ 18705965 h 7946"/>
                <a:gd name="T12" fmla="*/ 2147483646 w 10000"/>
                <a:gd name="T13" fmla="*/ 35973323 h 7946"/>
                <a:gd name="T14" fmla="*/ 2147483646 w 10000"/>
                <a:gd name="T15" fmla="*/ 52624071 h 7946"/>
                <a:gd name="T16" fmla="*/ 2147483646 w 10000"/>
                <a:gd name="T17" fmla="*/ 67013310 h 7946"/>
                <a:gd name="T18" fmla="*/ 2147483646 w 10000"/>
                <a:gd name="T19" fmla="*/ 81402549 h 7946"/>
                <a:gd name="T20" fmla="*/ 2147483646 w 10000"/>
                <a:gd name="T21" fmla="*/ 94969791 h 7946"/>
                <a:gd name="T22" fmla="*/ 2147483646 w 10000"/>
                <a:gd name="T23" fmla="*/ 106481364 h 7946"/>
                <a:gd name="T24" fmla="*/ 2147483646 w 10000"/>
                <a:gd name="T25" fmla="*/ 117376325 h 7946"/>
                <a:gd name="T26" fmla="*/ 2147483646 w 10000"/>
                <a:gd name="T27" fmla="*/ 127448838 h 7946"/>
                <a:gd name="T28" fmla="*/ 2147483646 w 10000"/>
                <a:gd name="T29" fmla="*/ 136082290 h 7946"/>
                <a:gd name="T30" fmla="*/ 2147483646 w 10000"/>
                <a:gd name="T31" fmla="*/ 144716196 h 7946"/>
                <a:gd name="T32" fmla="*/ 2147483646 w 10000"/>
                <a:gd name="T33" fmla="*/ 151910589 h 7946"/>
                <a:gd name="T34" fmla="*/ 2147483646 w 10000"/>
                <a:gd name="T35" fmla="*/ 157666375 h 7946"/>
                <a:gd name="T36" fmla="*/ 2147483646 w 10000"/>
                <a:gd name="T37" fmla="*/ 163422161 h 7946"/>
                <a:gd name="T38" fmla="*/ 2147483646 w 10000"/>
                <a:gd name="T39" fmla="*/ 168355498 h 7946"/>
                <a:gd name="T40" fmla="*/ 2147483646 w 10000"/>
                <a:gd name="T41" fmla="*/ 172055614 h 7946"/>
                <a:gd name="T42" fmla="*/ 2147483646 w 10000"/>
                <a:gd name="T43" fmla="*/ 174933734 h 7946"/>
                <a:gd name="T44" fmla="*/ 2147483646 w 10000"/>
                <a:gd name="T45" fmla="*/ 177811400 h 7946"/>
                <a:gd name="T46" fmla="*/ 2147483646 w 10000"/>
                <a:gd name="T47" fmla="*/ 179250460 h 7946"/>
                <a:gd name="T48" fmla="*/ 2147483646 w 10000"/>
                <a:gd name="T49" fmla="*/ 180689520 h 7946"/>
                <a:gd name="T50" fmla="*/ 2147483646 w 10000"/>
                <a:gd name="T51" fmla="*/ 181306130 h 7946"/>
                <a:gd name="T52" fmla="*/ 2147483646 w 10000"/>
                <a:gd name="T53" fmla="*/ 180689520 h 7946"/>
                <a:gd name="T54" fmla="*/ 2147483646 w 10000"/>
                <a:gd name="T55" fmla="*/ 180689520 h 7946"/>
                <a:gd name="T56" fmla="*/ 2147483646 w 10000"/>
                <a:gd name="T57" fmla="*/ 179250460 h 7946"/>
                <a:gd name="T58" fmla="*/ 2147483646 w 10000"/>
                <a:gd name="T59" fmla="*/ 176989404 h 7946"/>
                <a:gd name="T60" fmla="*/ 2147483646 w 10000"/>
                <a:gd name="T61" fmla="*/ 174933734 h 7946"/>
                <a:gd name="T62" fmla="*/ 2147483646 w 10000"/>
                <a:gd name="T63" fmla="*/ 172672678 h 7946"/>
                <a:gd name="T64" fmla="*/ 2147483646 w 10000"/>
                <a:gd name="T65" fmla="*/ 169177947 h 7946"/>
                <a:gd name="T66" fmla="*/ 2147483646 w 10000"/>
                <a:gd name="T67" fmla="*/ 165477832 h 7946"/>
                <a:gd name="T68" fmla="*/ 2147483646 w 10000"/>
                <a:gd name="T69" fmla="*/ 161983101 h 7946"/>
                <a:gd name="T70" fmla="*/ 2147483646 w 10000"/>
                <a:gd name="T71" fmla="*/ 152527199 h 7946"/>
                <a:gd name="T72" fmla="*/ 2147483646 w 10000"/>
                <a:gd name="T73" fmla="*/ 142454687 h 7946"/>
                <a:gd name="T74" fmla="*/ 2147483646 w 10000"/>
                <a:gd name="T75" fmla="*/ 131765564 h 7946"/>
                <a:gd name="T76" fmla="*/ 2147483646 w 10000"/>
                <a:gd name="T77" fmla="*/ 120253992 h 7946"/>
                <a:gd name="T78" fmla="*/ 2147483646 w 10000"/>
                <a:gd name="T79" fmla="*/ 107920423 h 7946"/>
                <a:gd name="T80" fmla="*/ 2047667065 w 10000"/>
                <a:gd name="T81" fmla="*/ 94969791 h 7946"/>
                <a:gd name="T82" fmla="*/ 1713172322 w 10000"/>
                <a:gd name="T83" fmla="*/ 82019613 h 7946"/>
                <a:gd name="T84" fmla="*/ 1405386318 w 10000"/>
                <a:gd name="T85" fmla="*/ 69068980 h 7946"/>
                <a:gd name="T86" fmla="*/ 1123036941 w 10000"/>
                <a:gd name="T87" fmla="*/ 56940798 h 7946"/>
                <a:gd name="T88" fmla="*/ 872483630 w 10000"/>
                <a:gd name="T89" fmla="*/ 45429225 h 7946"/>
                <a:gd name="T90" fmla="*/ 646095960 w 10000"/>
                <a:gd name="T91" fmla="*/ 34534717 h 7946"/>
                <a:gd name="T92" fmla="*/ 455319567 w 10000"/>
                <a:gd name="T93" fmla="*/ 25284201 h 7946"/>
                <a:gd name="T94" fmla="*/ 295067126 w 10000"/>
                <a:gd name="T95" fmla="*/ 16650748 h 7946"/>
                <a:gd name="T96" fmla="*/ 75038895 w 10000"/>
                <a:gd name="T97" fmla="*/ 4316726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xmlns="" id="{6DBE10B6-1A1E-B643-9432-32B50C878140}"/>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0" name="Picture 19">
            <a:extLst>
              <a:ext uri="{FF2B5EF4-FFF2-40B4-BE49-F238E27FC236}">
                <a16:creationId xmlns:a16="http://schemas.microsoft.com/office/drawing/2014/main" xmlns="" id="{233E6F06-1717-E646-8C8D-E14944A5151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37320" y="4080562"/>
            <a:ext cx="11112500" cy="2307235"/>
          </a:xfrm>
          <a:prstGeom prst="rect">
            <a:avLst/>
          </a:prstGeom>
        </p:spPr>
      </p:pic>
      <p:sp>
        <p:nvSpPr>
          <p:cNvPr id="15" name="Rectangle 14">
            <a:extLst>
              <a:ext uri="{FF2B5EF4-FFF2-40B4-BE49-F238E27FC236}">
                <a16:creationId xmlns:a16="http://schemas.microsoft.com/office/drawing/2014/main" xmlns="" id="{98231A5E-6ADC-B141-B353-E09534D151FD}"/>
              </a:ext>
            </a:extLst>
          </p:cNvPr>
          <p:cNvSpPr/>
          <p:nvPr/>
        </p:nvSpPr>
        <p:spPr>
          <a:xfrm>
            <a:off x="10433050" y="285750"/>
            <a:ext cx="690563" cy="1030288"/>
          </a:xfrm>
          <a:prstGeom prst="rect">
            <a:avLst/>
          </a:prstGeom>
          <a:blipFill>
            <a:blip r:embed="rId4"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057001"/>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a:extLst>
              <a:ext uri="{FF2B5EF4-FFF2-40B4-BE49-F238E27FC236}">
                <a16:creationId xmlns:a16="http://schemas.microsoft.com/office/drawing/2014/main" xmlns="" id="{7D10FDC5-5213-EF43-AAFA-7D42FE60C050}"/>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18" name="Footer Placeholder 4">
            <a:extLst>
              <a:ext uri="{FF2B5EF4-FFF2-40B4-BE49-F238E27FC236}">
                <a16:creationId xmlns:a16="http://schemas.microsoft.com/office/drawing/2014/main" xmlns="" id="{E119C385-0849-EA44-A389-5DCA1ACD4556}"/>
              </a:ext>
            </a:extLst>
          </p:cNvPr>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452099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xmlns="" id="{443B9778-160A-B249-BD7C-B257453900C2}"/>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xmlns="" id="{04EEAF27-C9FA-B542-BECA-9E9245C0A6CF}"/>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xmlns="" id="{018EFBF5-62D8-5846-B473-CFD586794422}"/>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D896209C-210A-D040-B911-80382DFFE629}"/>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AC305A55-4237-1747-9056-F19C99A7A417}"/>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xmlns="" id="{B4D517F9-B5FB-0F4D-A661-8A1C21B81834}"/>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xmlns="" id="{562D829B-E044-7044-8AD8-76053025264F}"/>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xmlns="" id="{D59A9881-7117-AF46-83AE-DB09A78AE06D}"/>
                </a:ext>
              </a:extLst>
            </p:cNvPr>
            <p:cNvSpPr>
              <a:spLocks/>
            </p:cNvSpPr>
            <p:nvPr/>
          </p:nvSpPr>
          <p:spPr bwMode="gray">
            <a:xfrm rot="-589932">
              <a:off x="8490951" y="41851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xmlns="" id="{037A4B7B-9A53-0D4E-B99E-886E551C7B9C}"/>
                </a:ext>
              </a:extLst>
            </p:cNvPr>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5">
              <a:extLst>
                <a:ext uri="{FF2B5EF4-FFF2-40B4-BE49-F238E27FC236}">
                  <a16:creationId xmlns:a16="http://schemas.microsoft.com/office/drawing/2014/main" xmlns="" id="{973B62BE-DEB0-9D4A-B74E-D63B85B9CEA2}"/>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TextBox 16">
            <a:extLst>
              <a:ext uri="{FF2B5EF4-FFF2-40B4-BE49-F238E27FC236}">
                <a16:creationId xmlns:a16="http://schemas.microsoft.com/office/drawing/2014/main" xmlns="" id="{6475122A-0934-044E-8877-7A3B9339F0BF}"/>
              </a:ext>
            </a:extLst>
          </p:cNvPr>
          <p:cNvSpPr txBox="1"/>
          <p:nvPr/>
        </p:nvSpPr>
        <p:spPr>
          <a:xfrm>
            <a:off x="9718675" y="2632075"/>
            <a:ext cx="803275"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9600" dirty="0"/>
              <a:t>”</a:t>
            </a:r>
          </a:p>
        </p:txBody>
      </p:sp>
      <p:sp>
        <p:nvSpPr>
          <p:cNvPr id="18" name="TextBox 17">
            <a:extLst>
              <a:ext uri="{FF2B5EF4-FFF2-40B4-BE49-F238E27FC236}">
                <a16:creationId xmlns:a16="http://schemas.microsoft.com/office/drawing/2014/main" xmlns="" id="{E0FB4282-1887-7D49-AAB7-61ACF8AFB6BE}"/>
              </a:ext>
            </a:extLst>
          </p:cNvPr>
          <p:cNvSpPr txBox="1"/>
          <p:nvPr/>
        </p:nvSpPr>
        <p:spPr>
          <a:xfrm>
            <a:off x="898525" y="590550"/>
            <a:ext cx="801688"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9600" dirty="0"/>
              <a:t>“</a:t>
            </a:r>
          </a:p>
        </p:txBody>
      </p:sp>
      <p:sp>
        <p:nvSpPr>
          <p:cNvPr id="19" name="Rectangle 18">
            <a:extLst>
              <a:ext uri="{FF2B5EF4-FFF2-40B4-BE49-F238E27FC236}">
                <a16:creationId xmlns:a16="http://schemas.microsoft.com/office/drawing/2014/main" xmlns="" id="{9AA33EC4-0818-E343-BA8C-3BA0ED87430A}"/>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Date Placeholder 3">
            <a:extLst>
              <a:ext uri="{FF2B5EF4-FFF2-40B4-BE49-F238E27FC236}">
                <a16:creationId xmlns:a16="http://schemas.microsoft.com/office/drawing/2014/main" xmlns="" id="{F8954E37-C366-ED41-8585-5B7C0A109400}"/>
              </a:ext>
            </a:extLst>
          </p:cNvPr>
          <p:cNvSpPr>
            <a:spLocks noGrp="1"/>
          </p:cNvSpPr>
          <p:nvPr>
            <p:ph type="dt" sz="half" idx="14"/>
          </p:nvPr>
        </p:nvSpPr>
        <p:spPr/>
        <p:txBody>
          <a:bodyPr/>
          <a:lstStyle>
            <a:lvl1pPr>
              <a:defRPr/>
            </a:lvl1pPr>
          </a:lstStyle>
          <a:p>
            <a:fld id="{D6A9FE35-BA47-1149-900F-404F68351C5F}" type="datetimeFigureOut">
              <a:rPr lang="en-US" smtClean="0"/>
              <a:t>4/30/2019</a:t>
            </a:fld>
            <a:endParaRPr lang="en-US"/>
          </a:p>
        </p:txBody>
      </p:sp>
      <p:sp>
        <p:nvSpPr>
          <p:cNvPr id="21" name="Footer Placeholder 4">
            <a:extLst>
              <a:ext uri="{FF2B5EF4-FFF2-40B4-BE49-F238E27FC236}">
                <a16:creationId xmlns:a16="http://schemas.microsoft.com/office/drawing/2014/main" xmlns="" id="{B9A7D5F8-23EE-E149-B0C2-66EC2AB37006}"/>
              </a:ext>
            </a:extLst>
          </p:cNvPr>
          <p:cNvSpPr>
            <a:spLocks noGrp="1"/>
          </p:cNvSpPr>
          <p:nvPr>
            <p:ph type="ftr" sz="quarter" idx="15"/>
          </p:nvPr>
        </p:nvSpPr>
        <p:spPr/>
        <p:txBody>
          <a:bodyPr/>
          <a:lstStyle>
            <a:lvl1pPr>
              <a:defRPr/>
            </a:lvl1pPr>
          </a:lstStyle>
          <a:p>
            <a:endParaRPr lang="en-US"/>
          </a:p>
        </p:txBody>
      </p:sp>
    </p:spTree>
    <p:extLst>
      <p:ext uri="{BB962C8B-B14F-4D97-AF65-F5344CB8AC3E}">
        <p14:creationId xmlns:p14="http://schemas.microsoft.com/office/powerpoint/2010/main" val="3371854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xmlns="" id="{1DFC932E-A17A-A848-A679-542C1C2C5CFC}"/>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xmlns="" id="{C3FE0D1E-BEA2-CA4C-A8AE-3A8CD2C1990A}"/>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xmlns="" id="{F19A94A1-99E4-3C4E-82D0-EDEBD16B95B0}"/>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xmlns="" id="{4E4C4757-7155-9F4E-B3AD-2BA7155B16D8}"/>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56BDA5DD-1287-7A41-AFB7-8A7F9C0005B3}"/>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3CD52FE2-6E2E-1A48-B3DC-C76B6C9E1A27}"/>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AB892F21-617F-204B-B917-7A56D3301ED4}"/>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xmlns="" id="{9D585EE0-1445-444C-B001-2BF2C13BC215}"/>
                </a:ext>
              </a:extLst>
            </p:cNvPr>
            <p:cNvSpPr>
              <a:spLocks/>
            </p:cNvSpPr>
            <p:nvPr/>
          </p:nvSpPr>
          <p:spPr bwMode="gray">
            <a:xfrm rot="-589932">
              <a:off x="8490951" y="4193583"/>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
              <a:extLst>
                <a:ext uri="{FF2B5EF4-FFF2-40B4-BE49-F238E27FC236}">
                  <a16:creationId xmlns:a16="http://schemas.microsoft.com/office/drawing/2014/main" xmlns="" id="{64870926-AE4E-2540-8EAF-40EDED042778}"/>
                </a:ext>
              </a:extLst>
            </p:cNvPr>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xmlns="" id="{BF9405CA-E399-694A-A9FA-0EB2669D441A}"/>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a:extLst>
              <a:ext uri="{FF2B5EF4-FFF2-40B4-BE49-F238E27FC236}">
                <a16:creationId xmlns:a16="http://schemas.microsoft.com/office/drawing/2014/main" xmlns="" id="{BB57F99A-E241-D04C-A140-4E77349534DE}"/>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Date Placeholder 3">
            <a:extLst>
              <a:ext uri="{FF2B5EF4-FFF2-40B4-BE49-F238E27FC236}">
                <a16:creationId xmlns:a16="http://schemas.microsoft.com/office/drawing/2014/main" xmlns="" id="{CB549251-8FB4-1045-9D91-08BC0DD41D6B}"/>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16" name="Footer Placeholder 4">
            <a:extLst>
              <a:ext uri="{FF2B5EF4-FFF2-40B4-BE49-F238E27FC236}">
                <a16:creationId xmlns:a16="http://schemas.microsoft.com/office/drawing/2014/main" xmlns="" id="{8E33D018-E0FB-0E40-8702-DD1F95064E0D}"/>
              </a:ext>
            </a:extLst>
          </p:cNvPr>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312847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79DD615C-57F2-9549-99A9-BF4EB7F605C0}"/>
              </a:ext>
            </a:extLst>
          </p:cNvPr>
          <p:cNvCxnSpPr/>
          <p:nvPr/>
        </p:nvCxnSpPr>
        <p:spPr>
          <a:xfrm>
            <a:off x="4403725"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FFFF483B-1B4E-1949-916D-5F3836BA9EE0}"/>
              </a:ext>
            </a:extLst>
          </p:cNvPr>
          <p:cNvCxnSpPr/>
          <p:nvPr/>
        </p:nvCxnSpPr>
        <p:spPr>
          <a:xfrm>
            <a:off x="7772400"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6">
            <a:extLst>
              <a:ext uri="{FF2B5EF4-FFF2-40B4-BE49-F238E27FC236}">
                <a16:creationId xmlns:a16="http://schemas.microsoft.com/office/drawing/2014/main" xmlns="" id="{02A8821C-F6DE-4E4B-B340-5B6C9FAF7D63}"/>
              </a:ext>
            </a:extLst>
          </p:cNvPr>
          <p:cNvSpPr>
            <a:spLocks noGrp="1"/>
          </p:cNvSpPr>
          <p:nvPr>
            <p:ph type="dt" sz="half" idx="18"/>
          </p:nvPr>
        </p:nvSpPr>
        <p:spPr/>
        <p:txBody>
          <a:bodyPr/>
          <a:lstStyle>
            <a:lvl1pPr>
              <a:defRPr/>
            </a:lvl1pPr>
          </a:lstStyle>
          <a:p>
            <a:fld id="{D6A9FE35-BA47-1149-900F-404F68351C5F}" type="datetimeFigureOut">
              <a:rPr lang="en-US" smtClean="0"/>
              <a:t>4/30/2019</a:t>
            </a:fld>
            <a:endParaRPr lang="en-US"/>
          </a:p>
        </p:txBody>
      </p:sp>
      <p:sp>
        <p:nvSpPr>
          <p:cNvPr id="12" name="Footer Placeholder 7">
            <a:extLst>
              <a:ext uri="{FF2B5EF4-FFF2-40B4-BE49-F238E27FC236}">
                <a16:creationId xmlns:a16="http://schemas.microsoft.com/office/drawing/2014/main" xmlns="" id="{E44E1B71-1C10-7943-966E-2BD8BF593CA9}"/>
              </a:ext>
            </a:extLst>
          </p:cNvPr>
          <p:cNvSpPr>
            <a:spLocks noGrp="1"/>
          </p:cNvSpPr>
          <p:nvPr>
            <p:ph type="ftr" sz="quarter" idx="19"/>
          </p:nvPr>
        </p:nvSpPr>
        <p:spPr/>
        <p:txBody>
          <a:bodyPr/>
          <a:lstStyle>
            <a:lvl1pPr>
              <a:defRPr/>
            </a:lvl1pPr>
          </a:lstStyle>
          <a:p>
            <a:endParaRPr lang="en-US"/>
          </a:p>
        </p:txBody>
      </p:sp>
    </p:spTree>
    <p:extLst>
      <p:ext uri="{BB962C8B-B14F-4D97-AF65-F5344CB8AC3E}">
        <p14:creationId xmlns:p14="http://schemas.microsoft.com/office/powerpoint/2010/main" val="4147859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75D6A9EB-3240-9447-A1BC-599622D560D3}"/>
              </a:ext>
            </a:extLst>
          </p:cNvPr>
          <p:cNvCxnSpPr/>
          <p:nvPr/>
        </p:nvCxnSpPr>
        <p:spPr>
          <a:xfrm>
            <a:off x="4387850" y="2603500"/>
            <a:ext cx="0" cy="35179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E843952F-5321-0E42-9F22-5371EB1D8599}"/>
              </a:ext>
            </a:extLst>
          </p:cNvPr>
          <p:cNvCxnSpPr/>
          <p:nvPr/>
        </p:nvCxnSpPr>
        <p:spPr>
          <a:xfrm>
            <a:off x="7802563"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1154953" y="5109107"/>
            <a:ext cx="3050437" cy="91794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4568865" y="5184002"/>
            <a:ext cx="3050438" cy="84305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983434" y="5184001"/>
            <a:ext cx="3050437" cy="843054"/>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6">
            <a:extLst>
              <a:ext uri="{FF2B5EF4-FFF2-40B4-BE49-F238E27FC236}">
                <a16:creationId xmlns:a16="http://schemas.microsoft.com/office/drawing/2014/main" xmlns="" id="{89DAB436-3187-F247-9133-A04F7FA604AD}"/>
              </a:ext>
            </a:extLst>
          </p:cNvPr>
          <p:cNvSpPr>
            <a:spLocks noGrp="1"/>
          </p:cNvSpPr>
          <p:nvPr>
            <p:ph type="dt" sz="half" idx="23"/>
          </p:nvPr>
        </p:nvSpPr>
        <p:spPr/>
        <p:txBody>
          <a:bodyPr/>
          <a:lstStyle>
            <a:lvl1pPr>
              <a:defRPr/>
            </a:lvl1pPr>
          </a:lstStyle>
          <a:p>
            <a:fld id="{D6A9FE35-BA47-1149-900F-404F68351C5F}" type="datetimeFigureOut">
              <a:rPr lang="en-US" smtClean="0"/>
              <a:t>4/30/2019</a:t>
            </a:fld>
            <a:endParaRPr lang="en-US"/>
          </a:p>
        </p:txBody>
      </p:sp>
      <p:sp>
        <p:nvSpPr>
          <p:cNvPr id="16" name="Footer Placeholder 7">
            <a:extLst>
              <a:ext uri="{FF2B5EF4-FFF2-40B4-BE49-F238E27FC236}">
                <a16:creationId xmlns:a16="http://schemas.microsoft.com/office/drawing/2014/main" xmlns="" id="{082E9DBE-C4AE-894E-81AA-F6B22757F59F}"/>
              </a:ext>
            </a:extLst>
          </p:cNvPr>
          <p:cNvSpPr>
            <a:spLocks noGrp="1"/>
          </p:cNvSpPr>
          <p:nvPr>
            <p:ph type="ftr" sz="quarter" idx="24"/>
          </p:nvPr>
        </p:nvSpPr>
        <p:spPr/>
        <p:txBody>
          <a:bodyPr/>
          <a:lstStyle>
            <a:lvl1pPr>
              <a:defRPr/>
            </a:lvl1pPr>
          </a:lstStyle>
          <a:p>
            <a:endParaRPr lang="en-US"/>
          </a:p>
        </p:txBody>
      </p:sp>
    </p:spTree>
    <p:extLst>
      <p:ext uri="{BB962C8B-B14F-4D97-AF65-F5344CB8AC3E}">
        <p14:creationId xmlns:p14="http://schemas.microsoft.com/office/powerpoint/2010/main" val="85466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xmlns="" id="{D70BB4E5-20E8-0F4E-A2F3-5E3958745E29}"/>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5" name="Footer Placeholder 4">
            <a:extLst>
              <a:ext uri="{FF2B5EF4-FFF2-40B4-BE49-F238E27FC236}">
                <a16:creationId xmlns:a16="http://schemas.microsoft.com/office/drawing/2014/main" xmlns="" id="{5EE4DDBC-A89B-EB46-BD75-300F9EE88583}"/>
              </a:ext>
            </a:extLst>
          </p:cNvPr>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92699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xmlns="" id="{7B3189D3-11AF-A04D-8B86-E0FC23BFD049}"/>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xmlns="" id="{B769872F-5328-9C48-BC90-F38EA4C87925}"/>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xmlns="" id="{5E923FB7-D70F-F943-A5F7-9347447FD54F}"/>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xmlns="" id="{6B65E691-666E-5643-A1CA-83F6BEAE6FC4}"/>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0B4C60E2-C68A-F049-826B-8489DB43CC23}"/>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43F6BB62-864E-5F48-A2E4-758D6A04F55B}"/>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8F86CBA8-15A4-B543-B48E-480F50CFD079}"/>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xmlns="" id="{F43F9145-AF16-A846-BDD5-609444BC6ED6}"/>
                </a:ext>
              </a:extLst>
            </p:cNvPr>
            <p:cNvSpPr>
              <a:spLocks/>
            </p:cNvSpPr>
            <p:nvPr/>
          </p:nvSpPr>
          <p:spPr bwMode="gray">
            <a:xfrm rot="5101749">
              <a:off x="6294738" y="457773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a:extLst>
                <a:ext uri="{FF2B5EF4-FFF2-40B4-BE49-F238E27FC236}">
                  <a16:creationId xmlns:a16="http://schemas.microsoft.com/office/drawing/2014/main" xmlns="" id="{4A60782F-A168-4545-B821-E07E30E59E4B}"/>
                </a:ext>
              </a:extLst>
            </p:cNvPr>
            <p:cNvSpPr/>
            <p:nvPr/>
          </p:nvSpPr>
          <p:spPr>
            <a:xfrm>
              <a:off x="414338" y="402504"/>
              <a:ext cx="65119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xmlns="" id="{B75A3075-C3BA-5340-B182-5A563C2B58A8}"/>
                </a:ext>
              </a:extLst>
            </p:cNvPr>
            <p:cNvSpPr>
              <a:spLocks/>
            </p:cNvSpPr>
            <p:nvPr/>
          </p:nvSpPr>
          <p:spPr bwMode="gray">
            <a:xfrm rot="5400000">
              <a:off x="44492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xmlns="" id="{DA015F36-09ED-4D46-998F-44BADBAF4B68}"/>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xmlns="" id="{778DCA1A-80D6-BF45-ACA7-881C2BE9A3A3}"/>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76756" y="1278468"/>
            <a:ext cx="1413933" cy="4748589"/>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a:extLst>
              <a:ext uri="{FF2B5EF4-FFF2-40B4-BE49-F238E27FC236}">
                <a16:creationId xmlns:a16="http://schemas.microsoft.com/office/drawing/2014/main" xmlns="" id="{2EAFB6C2-6692-B340-83A8-89AF87A36510}"/>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17" name="Footer Placeholder 4">
            <a:extLst>
              <a:ext uri="{FF2B5EF4-FFF2-40B4-BE49-F238E27FC236}">
                <a16:creationId xmlns:a16="http://schemas.microsoft.com/office/drawing/2014/main" xmlns="" id="{90914B68-4F10-594B-9B81-A6E79E565EBA}"/>
              </a:ext>
            </a:extLst>
          </p:cNvPr>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42162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DD31C26-3F5D-D348-AD5B-7630B6ACB7E5}"/>
              </a:ext>
            </a:extLst>
          </p:cNvPr>
          <p:cNvSpPr/>
          <p:nvPr/>
        </p:nvSpPr>
        <p:spPr>
          <a:xfrm>
            <a:off x="10433050" y="285750"/>
            <a:ext cx="690563" cy="1030288"/>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a:extLst>
              <a:ext uri="{FF2B5EF4-FFF2-40B4-BE49-F238E27FC236}">
                <a16:creationId xmlns:a16="http://schemas.microsoft.com/office/drawing/2014/main" xmlns="" id="{48BA36B2-A943-8640-9BD6-1A062D1EC9EA}"/>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7" name="Footer Placeholder 4">
            <a:extLst>
              <a:ext uri="{FF2B5EF4-FFF2-40B4-BE49-F238E27FC236}">
                <a16:creationId xmlns:a16="http://schemas.microsoft.com/office/drawing/2014/main" xmlns="" id="{8B4BD0BC-B90C-614E-8D9F-47C5F2E22124}"/>
              </a:ext>
            </a:extLst>
          </p:cNvPr>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59121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xmlns="" id="{FADD2A52-9A41-254B-B236-C2E795031CB3}"/>
              </a:ext>
            </a:extLst>
          </p:cNvPr>
          <p:cNvGrpSpPr>
            <a:grpSpLocks/>
          </p:cNvGrpSpPr>
          <p:nvPr/>
        </p:nvGrpSpPr>
        <p:grpSpPr bwMode="auto">
          <a:xfrm>
            <a:off x="0" y="0"/>
            <a:ext cx="12192000" cy="6865937"/>
            <a:chOff x="0" y="-2373"/>
            <a:chExt cx="12192000" cy="6867027"/>
          </a:xfrm>
        </p:grpSpPr>
        <p:sp>
          <p:nvSpPr>
            <p:cNvPr id="5" name="Rectangle 4">
              <a:extLst>
                <a:ext uri="{FF2B5EF4-FFF2-40B4-BE49-F238E27FC236}">
                  <a16:creationId xmlns:a16="http://schemas.microsoft.com/office/drawing/2014/main" xmlns="" id="{EF86E169-D93B-FC45-B6D0-2925EE7F74AA}"/>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xmlns="" id="{03AA68D7-26F0-1E48-8E2F-0738D5C3AC78}"/>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xmlns="" id="{A5B60977-D697-7E40-96B4-84812E046AF4}"/>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2312A7AD-A1C9-C740-B116-064900109596}"/>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4EC43C93-8EEA-784B-B2BD-A36278F1701E}"/>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18B9BF9C-689E-AD4D-BB1B-46A7170B2951}"/>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8F78C5AF-10CE-284B-9AF6-EF00315AD573}"/>
                </a:ext>
              </a:extLst>
            </p:cNvPr>
            <p:cNvSpPr/>
            <p:nvPr/>
          </p:nvSpPr>
          <p:spPr>
            <a:xfrm>
              <a:off x="7289800" y="402503"/>
              <a:ext cx="4478338" cy="6054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xmlns="" id="{BDA843E9-5A17-AB4C-A579-5FAFAC90064A}"/>
                </a:ext>
              </a:extLst>
            </p:cNvPr>
            <p:cNvSpPr>
              <a:spLocks/>
            </p:cNvSpPr>
            <p:nvPr/>
          </p:nvSpPr>
          <p:spPr bwMode="gray">
            <a:xfrm rot="-5677511">
              <a:off x="4698352"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xmlns="" id="{176262DB-52D4-8A4D-BF57-CB0B1759B5B2}"/>
                </a:ext>
              </a:extLst>
            </p:cNvPr>
            <p:cNvSpPr>
              <a:spLocks/>
            </p:cNvSpPr>
            <p:nvPr/>
          </p:nvSpPr>
          <p:spPr bwMode="gray">
            <a:xfrm rot="-5400000">
              <a:off x="3787244"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xmlns="" id="{9B90F810-A41A-6647-9EFE-5F3596EFBBAD}"/>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xmlns="" id="{739C466E-017A-0940-968A-BADB3A09E05D}"/>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34010" y="1799850"/>
            <a:ext cx="4351023" cy="2283824"/>
          </a:xfrm>
        </p:spPr>
        <p:txBody>
          <a:bodyP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74612" y="1799849"/>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7" name="Date Placeholder 3">
            <a:extLst>
              <a:ext uri="{FF2B5EF4-FFF2-40B4-BE49-F238E27FC236}">
                <a16:creationId xmlns:a16="http://schemas.microsoft.com/office/drawing/2014/main" xmlns="" id="{B4656BD3-D2A1-4749-8A3E-92FEF791CE80}"/>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18" name="Footer Placeholder 4">
            <a:extLst>
              <a:ext uri="{FF2B5EF4-FFF2-40B4-BE49-F238E27FC236}">
                <a16:creationId xmlns:a16="http://schemas.microsoft.com/office/drawing/2014/main" xmlns="" id="{5F1A9E6D-6AE4-424F-911E-F784438AE13C}"/>
              </a:ext>
            </a:extLst>
          </p:cNvPr>
          <p:cNvSpPr>
            <a:spLocks noGrp="1"/>
          </p:cNvSpPr>
          <p:nvPr>
            <p:ph type="ftr" sz="quarter" idx="11"/>
          </p:nvPr>
        </p:nvSpPr>
        <p:spPr/>
        <p:txBody>
          <a:bodyPr/>
          <a:lstStyle>
            <a:lvl1pPr>
              <a:defRPr/>
            </a:lvl1pPr>
          </a:lstStyle>
          <a:p>
            <a:endParaRPr lang="en-US"/>
          </a:p>
        </p:txBody>
      </p:sp>
      <p:pic>
        <p:nvPicPr>
          <p:cNvPr id="21" name="Picture 20">
            <a:extLst>
              <a:ext uri="{FF2B5EF4-FFF2-40B4-BE49-F238E27FC236}">
                <a16:creationId xmlns:a16="http://schemas.microsoft.com/office/drawing/2014/main" xmlns="" id="{99D99657-D018-8D42-A0E3-F6C93D6F5CB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83476" y="4171754"/>
            <a:ext cx="11235558" cy="2124850"/>
          </a:xfrm>
          <a:prstGeom prst="rect">
            <a:avLst/>
          </a:prstGeom>
        </p:spPr>
      </p:pic>
    </p:spTree>
    <p:extLst>
      <p:ext uri="{BB962C8B-B14F-4D97-AF65-F5344CB8AC3E}">
        <p14:creationId xmlns:p14="http://schemas.microsoft.com/office/powerpoint/2010/main" val="326507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a:extLst>
              <a:ext uri="{FF2B5EF4-FFF2-40B4-BE49-F238E27FC236}">
                <a16:creationId xmlns:a16="http://schemas.microsoft.com/office/drawing/2014/main" xmlns="" id="{BFB8DEE0-C739-004E-97D5-F0C380E8A877}"/>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6" name="Footer Placeholder 4">
            <a:extLst>
              <a:ext uri="{FF2B5EF4-FFF2-40B4-BE49-F238E27FC236}">
                <a16:creationId xmlns:a16="http://schemas.microsoft.com/office/drawing/2014/main" xmlns="" id="{FAF35CE6-1CFF-014F-8492-E052BC8A256B}"/>
              </a:ext>
            </a:extLst>
          </p:cNvPr>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31799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a:extLst>
              <a:ext uri="{FF2B5EF4-FFF2-40B4-BE49-F238E27FC236}">
                <a16:creationId xmlns:a16="http://schemas.microsoft.com/office/drawing/2014/main" xmlns="" id="{357CB98F-240C-C543-9625-E20FF08D9B5E}"/>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8" name="Footer Placeholder 4">
            <a:extLst>
              <a:ext uri="{FF2B5EF4-FFF2-40B4-BE49-F238E27FC236}">
                <a16:creationId xmlns:a16="http://schemas.microsoft.com/office/drawing/2014/main" xmlns="" id="{1CCD5C93-0586-0E46-BF44-CBC6CAC5BE96}"/>
              </a:ext>
            </a:extLst>
          </p:cNvPr>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97637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a:extLst>
              <a:ext uri="{FF2B5EF4-FFF2-40B4-BE49-F238E27FC236}">
                <a16:creationId xmlns:a16="http://schemas.microsoft.com/office/drawing/2014/main" xmlns="" id="{CA90CBD0-5F89-3748-B2C1-B97F45622DFA}"/>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5" name="Footer Placeholder 4">
            <a:extLst>
              <a:ext uri="{FF2B5EF4-FFF2-40B4-BE49-F238E27FC236}">
                <a16:creationId xmlns:a16="http://schemas.microsoft.com/office/drawing/2014/main" xmlns="" id="{134414BD-48D9-B24F-8B71-892F1AEF25C5}"/>
              </a:ext>
            </a:extLst>
          </p:cNvPr>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61353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6AF962A-9FC9-E34D-8761-CE2AFB73ADEA}"/>
              </a:ext>
            </a:extLst>
          </p:cNvPr>
          <p:cNvSpPr/>
          <p:nvPr/>
        </p:nvSpPr>
        <p:spPr>
          <a:xfrm>
            <a:off x="10433050" y="285750"/>
            <a:ext cx="690563" cy="1030288"/>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4" name="Date Placeholder 1">
            <a:extLst>
              <a:ext uri="{FF2B5EF4-FFF2-40B4-BE49-F238E27FC236}">
                <a16:creationId xmlns:a16="http://schemas.microsoft.com/office/drawing/2014/main" xmlns="" id="{26771E66-8701-9E4F-A0FE-5948D7FAD55A}"/>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5" name="Footer Placeholder 2">
            <a:extLst>
              <a:ext uri="{FF2B5EF4-FFF2-40B4-BE49-F238E27FC236}">
                <a16:creationId xmlns:a16="http://schemas.microsoft.com/office/drawing/2014/main" xmlns="" id="{572F2CB8-FBD0-DB45-A8C1-AE94B30F8393}"/>
              </a:ext>
            </a:extLst>
          </p:cNvPr>
          <p:cNvSpPr>
            <a:spLocks noGrp="1"/>
          </p:cNvSpPr>
          <p:nvPr>
            <p:ph type="ftr" sz="quarter" idx="11"/>
          </p:nvPr>
        </p:nvSpPr>
        <p:spPr/>
        <p:txBody>
          <a:bodyPr/>
          <a:lstStyle>
            <a:lvl1pPr>
              <a:defRPr/>
            </a:lvl1pPr>
          </a:lstStyle>
          <a:p>
            <a:endParaRPr lang="en-US"/>
          </a:p>
        </p:txBody>
      </p:sp>
      <p:pic>
        <p:nvPicPr>
          <p:cNvPr id="7" name="Picture 6">
            <a:extLst>
              <a:ext uri="{FF2B5EF4-FFF2-40B4-BE49-F238E27FC236}">
                <a16:creationId xmlns:a16="http://schemas.microsoft.com/office/drawing/2014/main" xmlns="" id="{D6BEDB53-6A0A-1B40-8817-A024B85F6C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37320" y="4080562"/>
            <a:ext cx="11112500" cy="2307235"/>
          </a:xfrm>
          <a:prstGeom prst="rect">
            <a:avLst/>
          </a:prstGeom>
        </p:spPr>
      </p:pic>
    </p:spTree>
    <p:extLst>
      <p:ext uri="{BB962C8B-B14F-4D97-AF65-F5344CB8AC3E}">
        <p14:creationId xmlns:p14="http://schemas.microsoft.com/office/powerpoint/2010/main" val="48375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xmlns="" id="{3CB78757-90F3-1349-B17C-A749EADD415D}"/>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xmlns="" id="{33840D57-A4D9-A646-ACC0-9AFF0FE4F876}"/>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xmlns="" id="{049A9BD5-32D7-3A44-AB20-B109764230A2}"/>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753F3F42-F0AF-474C-99EC-92AE58A112DE}"/>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75E61D4B-6A33-FA45-A3F1-041AED4FAFEE}"/>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4D63498A-EECB-1543-8685-064E410D1D19}"/>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xmlns="" id="{EF290CA2-D878-BE4C-BF2A-5D9DE285C944}"/>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C072D959-01CC-EE4A-87C8-42D037E851F3}"/>
                </a:ext>
              </a:extLst>
            </p:cNvPr>
            <p:cNvSpPr/>
            <p:nvPr/>
          </p:nvSpPr>
          <p:spPr>
            <a:xfrm>
              <a:off x="5713413" y="402504"/>
              <a:ext cx="60547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xmlns="" id="{BF2655E7-2DDD-5143-8E61-63FDA3962188}"/>
                </a:ext>
              </a:extLst>
            </p:cNvPr>
            <p:cNvSpPr>
              <a:spLocks/>
            </p:cNvSpPr>
            <p:nvPr/>
          </p:nvSpPr>
          <p:spPr bwMode="gray">
            <a:xfrm rot="-5677511">
              <a:off x="3140485"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xmlns="" id="{9B0FE3A7-904B-1D44-9FDD-EF73059BFC6D}"/>
                </a:ext>
              </a:extLst>
            </p:cNvPr>
            <p:cNvSpPr>
              <a:spLocks/>
            </p:cNvSpPr>
            <p:nvPr/>
          </p:nvSpPr>
          <p:spPr bwMode="gray">
            <a:xfrm rot="-5400000">
              <a:off x="2229377"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xmlns="" id="{F2FD500A-B760-0647-8D8F-0FF352BC6532}"/>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0" name="Picture 19">
            <a:extLst>
              <a:ext uri="{FF2B5EF4-FFF2-40B4-BE49-F238E27FC236}">
                <a16:creationId xmlns:a16="http://schemas.microsoft.com/office/drawing/2014/main" xmlns="" id="{4B5022C8-72E4-CD40-AE09-9807CCA984A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83476" y="4171754"/>
            <a:ext cx="11235558" cy="2124850"/>
          </a:xfrm>
          <a:prstGeom prst="rect">
            <a:avLst/>
          </a:prstGeom>
        </p:spPr>
      </p:pic>
      <p:sp>
        <p:nvSpPr>
          <p:cNvPr id="16" name="Rectangle 15">
            <a:extLst>
              <a:ext uri="{FF2B5EF4-FFF2-40B4-BE49-F238E27FC236}">
                <a16:creationId xmlns:a16="http://schemas.microsoft.com/office/drawing/2014/main" xmlns="" id="{C9D31AB5-DF24-1A4A-AD73-32714A7958B7}"/>
              </a:ext>
            </a:extLst>
          </p:cNvPr>
          <p:cNvSpPr/>
          <p:nvPr/>
        </p:nvSpPr>
        <p:spPr>
          <a:xfrm>
            <a:off x="10433050" y="285750"/>
            <a:ext cx="690563" cy="1030288"/>
          </a:xfrm>
          <a:prstGeom prst="rect">
            <a:avLst/>
          </a:prstGeom>
          <a:blipFill>
            <a:blip r:embed="rId4"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4">
            <a:extLst>
              <a:ext uri="{FF2B5EF4-FFF2-40B4-BE49-F238E27FC236}">
                <a16:creationId xmlns:a16="http://schemas.microsoft.com/office/drawing/2014/main" xmlns="" id="{03BE44A8-3D06-0947-9E6C-4890269EE47C}"/>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19" name="Footer Placeholder 5">
            <a:extLst>
              <a:ext uri="{FF2B5EF4-FFF2-40B4-BE49-F238E27FC236}">
                <a16:creationId xmlns:a16="http://schemas.microsoft.com/office/drawing/2014/main" xmlns="" id="{78C99D76-98BA-174C-A0CE-5C24D2E04359}"/>
              </a:ext>
            </a:extLst>
          </p:cNvPr>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1774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xmlns="" id="{6C61A482-A3DB-914F-B311-99A9EF38316E}"/>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xmlns="" id="{329379FA-F5B6-FA47-892F-1A59A5F18DB7}"/>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xmlns="" id="{0653D7F0-1125-B34E-ABC6-54B8E2A1661C}"/>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4C4E9870-ED8F-6A49-9C3F-3448FE3BF10A}"/>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FD13B35E-08F7-4E4E-A938-BE1F0B26810E}"/>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37B3A6F8-0406-304A-8951-6BA9A784BD96}"/>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xmlns="" id="{CDEFCC33-815D-244F-9AF4-E3168112CCC2}"/>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29A38A8A-831F-C349-9AE0-B258FD784473}"/>
                </a:ext>
              </a:extLst>
            </p:cNvPr>
            <p:cNvSpPr/>
            <p:nvPr/>
          </p:nvSpPr>
          <p:spPr>
            <a:xfrm>
              <a:off x="6172200" y="402504"/>
              <a:ext cx="55959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xmlns="" id="{08652174-8CB3-894C-A12F-AB752AE9FD48}"/>
                </a:ext>
              </a:extLst>
            </p:cNvPr>
            <p:cNvSpPr>
              <a:spLocks/>
            </p:cNvSpPr>
            <p:nvPr/>
          </p:nvSpPr>
          <p:spPr bwMode="gray">
            <a:xfrm rot="-5400000">
              <a:off x="32954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xmlns="" id="{094BE2A6-134A-AB48-93F5-21EA853F72B3}"/>
                </a:ext>
              </a:extLst>
            </p:cNvPr>
            <p:cNvSpPr>
              <a:spLocks/>
            </p:cNvSpPr>
            <p:nvPr/>
          </p:nvSpPr>
          <p:spPr bwMode="gray">
            <a:xfrm rot="-5677511">
              <a:off x="4203594"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xmlns="" id="{834E02F5-0C56-B54C-AEA0-F291DC650C35}"/>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0" name="Picture 19">
            <a:extLst>
              <a:ext uri="{FF2B5EF4-FFF2-40B4-BE49-F238E27FC236}">
                <a16:creationId xmlns:a16="http://schemas.microsoft.com/office/drawing/2014/main" xmlns="" id="{BCC4DB93-DFCE-4643-A92D-1E5AB3DC1DF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83476" y="4171754"/>
            <a:ext cx="11235558" cy="2124850"/>
          </a:xfrm>
          <a:prstGeom prst="rect">
            <a:avLst/>
          </a:prstGeom>
        </p:spPr>
      </p:pic>
      <p:sp>
        <p:nvSpPr>
          <p:cNvPr id="16" name="Rectangle 15">
            <a:extLst>
              <a:ext uri="{FF2B5EF4-FFF2-40B4-BE49-F238E27FC236}">
                <a16:creationId xmlns:a16="http://schemas.microsoft.com/office/drawing/2014/main" xmlns="" id="{2472DD1F-DF17-AD48-8F0D-5F2BFEA584D0}"/>
              </a:ext>
            </a:extLst>
          </p:cNvPr>
          <p:cNvSpPr/>
          <p:nvPr/>
        </p:nvSpPr>
        <p:spPr>
          <a:xfrm>
            <a:off x="10433050" y="285750"/>
            <a:ext cx="690563" cy="1030288"/>
          </a:xfrm>
          <a:prstGeom prst="rect">
            <a:avLst/>
          </a:prstGeom>
          <a:blipFill>
            <a:blip r:embed="rId4"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4">
            <a:extLst>
              <a:ext uri="{FF2B5EF4-FFF2-40B4-BE49-F238E27FC236}">
                <a16:creationId xmlns:a16="http://schemas.microsoft.com/office/drawing/2014/main" xmlns="" id="{8414B6E4-8A2A-274A-9DEE-D7EF83E38932}"/>
              </a:ext>
            </a:extLst>
          </p:cNvPr>
          <p:cNvSpPr>
            <a:spLocks noGrp="1"/>
          </p:cNvSpPr>
          <p:nvPr>
            <p:ph type="dt" sz="half" idx="10"/>
          </p:nvPr>
        </p:nvSpPr>
        <p:spPr/>
        <p:txBody>
          <a:bodyPr/>
          <a:lstStyle>
            <a:lvl1pPr>
              <a:defRPr/>
            </a:lvl1pPr>
          </a:lstStyle>
          <a:p>
            <a:fld id="{D6A9FE35-BA47-1149-900F-404F68351C5F}" type="datetimeFigureOut">
              <a:rPr lang="en-US" smtClean="0"/>
              <a:t>4/30/2019</a:t>
            </a:fld>
            <a:endParaRPr lang="en-US"/>
          </a:p>
        </p:txBody>
      </p:sp>
      <p:sp>
        <p:nvSpPr>
          <p:cNvPr id="19" name="Footer Placeholder 5">
            <a:extLst>
              <a:ext uri="{FF2B5EF4-FFF2-40B4-BE49-F238E27FC236}">
                <a16:creationId xmlns:a16="http://schemas.microsoft.com/office/drawing/2014/main" xmlns="" id="{96FFE838-C812-ED43-ADAB-955C6096983C}"/>
              </a:ext>
            </a:extLst>
          </p:cNvPr>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2947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a:extLst>
              <a:ext uri="{FF2B5EF4-FFF2-40B4-BE49-F238E27FC236}">
                <a16:creationId xmlns:a16="http://schemas.microsoft.com/office/drawing/2014/main" xmlns="" id="{471D0761-64F9-E145-82F7-4372CE7A73F3}"/>
              </a:ext>
            </a:extLst>
          </p:cNvPr>
          <p:cNvGrpSpPr>
            <a:grpSpLocks/>
          </p:cNvGrpSpPr>
          <p:nvPr/>
        </p:nvGrpSpPr>
        <p:grpSpPr bwMode="auto">
          <a:xfrm>
            <a:off x="168165" y="8759"/>
            <a:ext cx="12192000" cy="6865938"/>
            <a:chOff x="0" y="-2373"/>
            <a:chExt cx="12192000" cy="6867027"/>
          </a:xfrm>
        </p:grpSpPr>
        <p:sp>
          <p:nvSpPr>
            <p:cNvPr id="26" name="Rectangle 25">
              <a:extLst>
                <a:ext uri="{FF2B5EF4-FFF2-40B4-BE49-F238E27FC236}">
                  <a16:creationId xmlns:a16="http://schemas.microsoft.com/office/drawing/2014/main" xmlns="" id="{B4E968C6-901D-C740-9D5E-89F2F55EECEF}"/>
                </a:ext>
              </a:extLst>
            </p:cNvPr>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xmlns="" id="{CB149F6D-850F-134D-9CFD-50B57C36BC99}"/>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7DC619C0-35E2-9445-94E2-853E0FBC9CCC}"/>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xmlns="" id="{912EB04A-331E-514B-AE44-52A57D73F030}"/>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xmlns="" id="{2CEFCFAD-2A32-F948-99B9-7BC4AAB4E615}"/>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xmlns="" id="{E9E458DF-A6AC-CB47-9DCF-167D103509A6}"/>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0" name="Freeform 5">
              <a:extLst>
                <a:ext uri="{FF2B5EF4-FFF2-40B4-BE49-F238E27FC236}">
                  <a16:creationId xmlns:a16="http://schemas.microsoft.com/office/drawing/2014/main" xmlns="" id="{4EC681E7-02B2-2345-9B72-4EE6DD439772}"/>
                </a:ext>
              </a:extLst>
            </p:cNvPr>
            <p:cNvSpPr>
              <a:spLocks/>
            </p:cNvSpPr>
            <p:nvPr/>
          </p:nvSpPr>
          <p:spPr bwMode="gray">
            <a:xfrm rot="-589932">
              <a:off x="8490951" y="17975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5">
              <a:extLst>
                <a:ext uri="{FF2B5EF4-FFF2-40B4-BE49-F238E27FC236}">
                  <a16:creationId xmlns:a16="http://schemas.microsoft.com/office/drawing/2014/main" xmlns="" id="{528919EF-076D-5047-B425-EC4A0DAA8BFA}"/>
                </a:ext>
              </a:extLst>
            </p:cNvPr>
            <p:cNvSpPr>
              <a:spLocks/>
            </p:cNvSpPr>
            <p:nvPr/>
          </p:nvSpPr>
          <p:spPr bwMode="gray">
            <a:xfrm>
              <a:off x="459506" y="1866405"/>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5">
              <a:extLst>
                <a:ext uri="{FF2B5EF4-FFF2-40B4-BE49-F238E27FC236}">
                  <a16:creationId xmlns:a16="http://schemas.microsoft.com/office/drawing/2014/main" xmlns="" id="{53D4C161-0001-D84C-9D12-C4BBBC99AF20}"/>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 name="Picture 2">
            <a:extLst>
              <a:ext uri="{FF2B5EF4-FFF2-40B4-BE49-F238E27FC236}">
                <a16:creationId xmlns:a16="http://schemas.microsoft.com/office/drawing/2014/main" xmlns="" id="{BE6F0BD7-A090-5446-ADB5-75F3E4CA5DAB}"/>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537320" y="4080562"/>
            <a:ext cx="11112500" cy="2307235"/>
          </a:xfrm>
          <a:prstGeom prst="rect">
            <a:avLst/>
          </a:prstGeom>
        </p:spPr>
      </p:pic>
      <p:sp>
        <p:nvSpPr>
          <p:cNvPr id="1027" name="Title Placeholder 1">
            <a:extLst>
              <a:ext uri="{FF2B5EF4-FFF2-40B4-BE49-F238E27FC236}">
                <a16:creationId xmlns:a16="http://schemas.microsoft.com/office/drawing/2014/main" xmlns="" id="{94AF4FBD-7F0E-2640-95DB-4825AB4088D3}"/>
              </a:ext>
            </a:extLst>
          </p:cNvPr>
          <p:cNvSpPr>
            <a:spLocks noGrp="1" noChangeArrowheads="1"/>
          </p:cNvSpPr>
          <p:nvPr>
            <p:ph type="title"/>
          </p:nvPr>
        </p:nvSpPr>
        <p:spPr bwMode="gray">
          <a:xfrm>
            <a:off x="1155700" y="973138"/>
            <a:ext cx="876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a:p>
        </p:txBody>
      </p:sp>
      <p:sp>
        <p:nvSpPr>
          <p:cNvPr id="1028" name="Text Placeholder 2">
            <a:extLst>
              <a:ext uri="{FF2B5EF4-FFF2-40B4-BE49-F238E27FC236}">
                <a16:creationId xmlns:a16="http://schemas.microsoft.com/office/drawing/2014/main" xmlns="" id="{74FD5C3A-328E-1048-BD2B-D4E3B85A9C26}"/>
              </a:ext>
            </a:extLst>
          </p:cNvPr>
          <p:cNvSpPr>
            <a:spLocks noGrp="1" noChangeArrowheads="1"/>
          </p:cNvSpPr>
          <p:nvPr>
            <p:ph type="body" idx="1"/>
          </p:nvPr>
        </p:nvSpPr>
        <p:spPr bwMode="auto">
          <a:xfrm>
            <a:off x="1155700" y="2603500"/>
            <a:ext cx="8761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9F268E3-DA21-5940-BA22-1AED621CEB57}"/>
              </a:ext>
            </a:extLst>
          </p:cNvPr>
          <p:cNvSpPr>
            <a:spLocks noGrp="1"/>
          </p:cNvSpPr>
          <p:nvPr>
            <p:ph type="dt" sz="half" idx="2"/>
          </p:nvPr>
        </p:nvSpPr>
        <p:spPr>
          <a:xfrm>
            <a:off x="10650538" y="6394450"/>
            <a:ext cx="990600" cy="304800"/>
          </a:xfrm>
          <a:prstGeom prst="rect">
            <a:avLst/>
          </a:prstGeom>
        </p:spPr>
        <p:txBody>
          <a:bodyPr vert="horz" lIns="91440" tIns="45720" rIns="91440" bIns="45720" rtlCol="0" anchor="t"/>
          <a:lstStyle>
            <a:lvl1pPr algn="r" eaLnBrk="1" fontAlgn="auto" hangingPunct="1">
              <a:spcBef>
                <a:spcPts val="0"/>
              </a:spcBef>
              <a:spcAft>
                <a:spcPts val="0"/>
              </a:spcAft>
              <a:defRPr sz="1000" b="1" i="0">
                <a:solidFill>
                  <a:schemeClr val="accent1"/>
                </a:solidFill>
                <a:latin typeface="+mn-lt"/>
              </a:defRPr>
            </a:lvl1pPr>
          </a:lstStyle>
          <a:p>
            <a:fld id="{D6A9FE35-BA47-1149-900F-404F68351C5F}" type="datetimeFigureOut">
              <a:rPr lang="en-US" smtClean="0"/>
              <a:t>4/30/2019</a:t>
            </a:fld>
            <a:endParaRPr lang="en-US"/>
          </a:p>
        </p:txBody>
      </p:sp>
      <p:sp>
        <p:nvSpPr>
          <p:cNvPr id="5" name="Footer Placeholder 4">
            <a:extLst>
              <a:ext uri="{FF2B5EF4-FFF2-40B4-BE49-F238E27FC236}">
                <a16:creationId xmlns:a16="http://schemas.microsoft.com/office/drawing/2014/main" xmlns="" id="{AD0EE3DB-302D-1C45-B75F-03DE2C7F5384}"/>
              </a:ext>
            </a:extLst>
          </p:cNvPr>
          <p:cNvSpPr>
            <a:spLocks noGrp="1"/>
          </p:cNvSpPr>
          <p:nvPr>
            <p:ph type="ftr" sz="quarter" idx="3"/>
          </p:nvPr>
        </p:nvSpPr>
        <p:spPr>
          <a:xfrm>
            <a:off x="528638" y="6391275"/>
            <a:ext cx="3859212" cy="304800"/>
          </a:xfrm>
          <a:prstGeom prst="rect">
            <a:avLst/>
          </a:prstGeom>
        </p:spPr>
        <p:txBody>
          <a:bodyPr vert="horz" lIns="91440" tIns="45720" rIns="91440" bIns="45720" rtlCol="0" anchor="b"/>
          <a:lstStyle>
            <a:lvl1pPr algn="l" eaLnBrk="1" fontAlgn="auto" hangingPunct="1">
              <a:spcBef>
                <a:spcPts val="0"/>
              </a:spcBef>
              <a:spcAft>
                <a:spcPts val="0"/>
              </a:spcAft>
              <a:defRPr sz="1000" b="1" i="0">
                <a:solidFill>
                  <a:schemeClr val="accent1"/>
                </a:solidFill>
                <a:latin typeface="+mn-lt"/>
              </a:defRPr>
            </a:lvl1pPr>
          </a:lstStyle>
          <a:p>
            <a:endParaRPr lang="en-US"/>
          </a:p>
        </p:txBody>
      </p:sp>
      <p:sp>
        <p:nvSpPr>
          <p:cNvPr id="24" name="Rectangle 23">
            <a:extLst>
              <a:ext uri="{FF2B5EF4-FFF2-40B4-BE49-F238E27FC236}">
                <a16:creationId xmlns:a16="http://schemas.microsoft.com/office/drawing/2014/main" xmlns="" id="{9B1B6E44-09C7-6546-9169-1B2C22DB07E8}"/>
              </a:ext>
            </a:extLst>
          </p:cNvPr>
          <p:cNvSpPr/>
          <p:nvPr/>
        </p:nvSpPr>
        <p:spPr>
          <a:xfrm>
            <a:off x="10433050" y="285750"/>
            <a:ext cx="690563" cy="1030288"/>
          </a:xfrm>
          <a:prstGeom prst="rect">
            <a:avLst/>
          </a:prstGeom>
          <a:blipFill>
            <a:blip r:embed="rId21"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3112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fontAlgn="base" hangingPunct="1">
        <a:spcBef>
          <a:spcPct val="0"/>
        </a:spcBef>
        <a:spcAft>
          <a:spcPct val="0"/>
        </a:spcAft>
        <a:defRPr sz="3600" kern="1200">
          <a:solidFill>
            <a:schemeClr val="bg2"/>
          </a:solidFill>
          <a:latin typeface="+mj-lt"/>
          <a:ea typeface="+mj-ea"/>
          <a:cs typeface="+mj-cs"/>
        </a:defRPr>
      </a:lvl1pPr>
      <a:lvl2pPr algn="l" defTabSz="457200" rtl="0" eaLnBrk="1" fontAlgn="base" hangingPunct="1">
        <a:spcBef>
          <a:spcPct val="0"/>
        </a:spcBef>
        <a:spcAft>
          <a:spcPct val="0"/>
        </a:spcAft>
        <a:defRPr sz="3600">
          <a:solidFill>
            <a:schemeClr val="bg2"/>
          </a:solidFill>
          <a:latin typeface="Century Gothic" panose="020B0502020202020204" pitchFamily="34" charset="0"/>
        </a:defRPr>
      </a:lvl2pPr>
      <a:lvl3pPr algn="l" defTabSz="457200" rtl="0" eaLnBrk="1" fontAlgn="base" hangingPunct="1">
        <a:spcBef>
          <a:spcPct val="0"/>
        </a:spcBef>
        <a:spcAft>
          <a:spcPct val="0"/>
        </a:spcAft>
        <a:defRPr sz="3600">
          <a:solidFill>
            <a:schemeClr val="bg2"/>
          </a:solidFill>
          <a:latin typeface="Century Gothic" panose="020B0502020202020204" pitchFamily="34" charset="0"/>
        </a:defRPr>
      </a:lvl3pPr>
      <a:lvl4pPr algn="l" defTabSz="457200" rtl="0" eaLnBrk="1" fontAlgn="base" hangingPunct="1">
        <a:spcBef>
          <a:spcPct val="0"/>
        </a:spcBef>
        <a:spcAft>
          <a:spcPct val="0"/>
        </a:spcAft>
        <a:defRPr sz="3600">
          <a:solidFill>
            <a:schemeClr val="bg2"/>
          </a:solidFill>
          <a:latin typeface="Century Gothic" panose="020B0502020202020204" pitchFamily="34" charset="0"/>
        </a:defRPr>
      </a:lvl4pPr>
      <a:lvl5pPr algn="l" defTabSz="457200" rtl="0" eaLnBrk="1" fontAlgn="base" hangingPunct="1">
        <a:spcBef>
          <a:spcPct val="0"/>
        </a:spcBef>
        <a:spcAft>
          <a:spcPct val="0"/>
        </a:spcAft>
        <a:defRPr sz="36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6A332-1F1B-C74C-B071-08FB3BBD466A}"/>
              </a:ext>
            </a:extLst>
          </p:cNvPr>
          <p:cNvSpPr>
            <a:spLocks noGrp="1"/>
          </p:cNvSpPr>
          <p:nvPr>
            <p:ph type="ctrTitle"/>
          </p:nvPr>
        </p:nvSpPr>
        <p:spPr>
          <a:xfrm>
            <a:off x="1154955" y="1441146"/>
            <a:ext cx="8825658" cy="2708159"/>
          </a:xfrm>
        </p:spPr>
        <p:txBody>
          <a:bodyPr/>
          <a:lstStyle/>
          <a:p>
            <a:r>
              <a:rPr lang="en-US" sz="3200" dirty="0" smtClean="0"/>
              <a:t>Public Exhibition:</a:t>
            </a:r>
            <a:r>
              <a:rPr lang="en-US" dirty="0" smtClean="0"/>
              <a:t/>
            </a:r>
            <a:br>
              <a:rPr lang="en-US" dirty="0" smtClean="0"/>
            </a:br>
            <a:r>
              <a:rPr lang="en-US" dirty="0" smtClean="0"/>
              <a:t/>
            </a:r>
            <a:br>
              <a:rPr lang="en-US" dirty="0" smtClean="0"/>
            </a:br>
            <a:r>
              <a:rPr lang="en-US" b="1" dirty="0" smtClean="0"/>
              <a:t>Flooding in Comrie</a:t>
            </a:r>
            <a:endParaRPr lang="en-US" b="1" dirty="0"/>
          </a:p>
        </p:txBody>
      </p:sp>
      <p:sp>
        <p:nvSpPr>
          <p:cNvPr id="3" name="Subtitle 2">
            <a:extLst>
              <a:ext uri="{FF2B5EF4-FFF2-40B4-BE49-F238E27FC236}">
                <a16:creationId xmlns:a16="http://schemas.microsoft.com/office/drawing/2014/main" xmlns="" id="{313DD840-1B7D-4644-B11B-24952A9E6364}"/>
              </a:ext>
            </a:extLst>
          </p:cNvPr>
          <p:cNvSpPr>
            <a:spLocks noGrp="1"/>
          </p:cNvSpPr>
          <p:nvPr>
            <p:ph type="subTitle" idx="1"/>
          </p:nvPr>
        </p:nvSpPr>
        <p:spPr/>
        <p:txBody>
          <a:bodyPr/>
          <a:lstStyle/>
          <a:p>
            <a:r>
              <a:rPr lang="en-US" dirty="0" smtClean="0"/>
              <a:t>Comrie community </a:t>
            </a:r>
            <a:r>
              <a:rPr lang="en-US" dirty="0" err="1" smtClean="0"/>
              <a:t>centre</a:t>
            </a:r>
            <a:endParaRPr lang="en-US" dirty="0" smtClean="0"/>
          </a:p>
          <a:p>
            <a:r>
              <a:rPr lang="en-US" dirty="0" smtClean="0"/>
              <a:t>2-8pm, 30 </a:t>
            </a:r>
            <a:r>
              <a:rPr lang="en-US" dirty="0" err="1" smtClean="0"/>
              <a:t>april</a:t>
            </a:r>
            <a:r>
              <a:rPr lang="en-US" dirty="0" smtClean="0"/>
              <a:t> &amp; 8 may 2019 </a:t>
            </a:r>
            <a:endParaRPr lang="en-US" dirty="0"/>
          </a:p>
        </p:txBody>
      </p:sp>
    </p:spTree>
    <p:extLst>
      <p:ext uri="{BB962C8B-B14F-4D97-AF65-F5344CB8AC3E}">
        <p14:creationId xmlns:p14="http://schemas.microsoft.com/office/powerpoint/2010/main" val="4233703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on Flooding</a:t>
            </a:r>
            <a:endParaRPr lang="en-GB" dirty="0"/>
          </a:p>
        </p:txBody>
      </p:sp>
      <p:sp>
        <p:nvSpPr>
          <p:cNvPr id="3" name="Content Placeholder 2"/>
          <p:cNvSpPr>
            <a:spLocks noGrp="1"/>
          </p:cNvSpPr>
          <p:nvPr>
            <p:ph idx="1"/>
          </p:nvPr>
        </p:nvSpPr>
        <p:spPr>
          <a:xfrm>
            <a:off x="1155700" y="2603500"/>
            <a:ext cx="9963749" cy="3416300"/>
          </a:xfrm>
        </p:spPr>
        <p:txBody>
          <a:bodyPr/>
          <a:lstStyle/>
          <a:p>
            <a:pPr marL="0" indent="0">
              <a:buNone/>
            </a:pPr>
            <a:r>
              <a:rPr lang="en-GB" b="1" dirty="0"/>
              <a:t>Strategic Flood Mapping and Modelling</a:t>
            </a:r>
          </a:p>
          <a:p>
            <a:pPr marL="0" indent="0">
              <a:buNone/>
            </a:pPr>
            <a:r>
              <a:rPr lang="en-GB" b="1" dirty="0"/>
              <a:t>(SEPA and Scottish Water</a:t>
            </a:r>
            <a:r>
              <a:rPr lang="en-GB" b="1" dirty="0" smtClean="0"/>
              <a:t>)</a:t>
            </a:r>
          </a:p>
          <a:p>
            <a:pPr marL="0" indent="0">
              <a:buNone/>
            </a:pPr>
            <a:endParaRPr lang="en-GB" b="1" dirty="0"/>
          </a:p>
          <a:p>
            <a:r>
              <a:rPr lang="en-GB" dirty="0" smtClean="0"/>
              <a:t>SEPA are developing their </a:t>
            </a:r>
            <a:r>
              <a:rPr lang="en-GB" dirty="0"/>
              <a:t>flood mapping in the area to improve understanding of flood risk. </a:t>
            </a:r>
            <a:r>
              <a:rPr lang="en-GB" dirty="0" smtClean="0">
                <a:solidFill>
                  <a:srgbClr val="FF0000"/>
                </a:solidFill>
              </a:rPr>
              <a:t> </a:t>
            </a:r>
            <a:endParaRPr lang="en-GB" dirty="0">
              <a:solidFill>
                <a:srgbClr val="FF0000"/>
              </a:solidFill>
            </a:endParaRPr>
          </a:p>
          <a:p>
            <a:r>
              <a:rPr lang="en-GB" dirty="0">
                <a:solidFill>
                  <a:schemeClr val="tx1"/>
                </a:solidFill>
              </a:rPr>
              <a:t>Scottish Water </a:t>
            </a:r>
            <a:r>
              <a:rPr lang="en-GB" dirty="0" smtClean="0">
                <a:solidFill>
                  <a:schemeClr val="tx1"/>
                </a:solidFill>
              </a:rPr>
              <a:t>have undertaken </a:t>
            </a:r>
            <a:r>
              <a:rPr lang="en-GB" dirty="0">
                <a:solidFill>
                  <a:schemeClr val="tx1"/>
                </a:solidFill>
              </a:rPr>
              <a:t>further investigation and modelling in the Comrie sewer catchment to improve their knowledge and understanding of sewer flood risk. </a:t>
            </a:r>
          </a:p>
          <a:p>
            <a:endParaRPr lang="en-GB" dirty="0"/>
          </a:p>
        </p:txBody>
      </p:sp>
    </p:spTree>
    <p:extLst>
      <p:ext uri="{BB962C8B-B14F-4D97-AF65-F5344CB8AC3E}">
        <p14:creationId xmlns:p14="http://schemas.microsoft.com/office/powerpoint/2010/main" val="2465516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on Flooding</a:t>
            </a:r>
            <a:endParaRPr lang="en-GB" dirty="0"/>
          </a:p>
        </p:txBody>
      </p:sp>
      <p:sp>
        <p:nvSpPr>
          <p:cNvPr id="3" name="Content Placeholder 2"/>
          <p:cNvSpPr>
            <a:spLocks noGrp="1"/>
          </p:cNvSpPr>
          <p:nvPr>
            <p:ph idx="1"/>
          </p:nvPr>
        </p:nvSpPr>
        <p:spPr>
          <a:xfrm>
            <a:off x="1069675" y="2603500"/>
            <a:ext cx="10317193" cy="3416300"/>
          </a:xfrm>
        </p:spPr>
        <p:txBody>
          <a:bodyPr/>
          <a:lstStyle/>
          <a:p>
            <a:pPr marL="0" indent="0">
              <a:buNone/>
            </a:pPr>
            <a:r>
              <a:rPr lang="en-GB" sz="2000" b="1" dirty="0"/>
              <a:t>Maintain Flood Warning</a:t>
            </a:r>
          </a:p>
          <a:p>
            <a:r>
              <a:rPr lang="en-GB" sz="2000" dirty="0"/>
              <a:t>SEPA will continue to maintain the flood warning system for Comrie which covers properties at risk of flooding from the Water of </a:t>
            </a:r>
            <a:r>
              <a:rPr lang="en-GB" sz="2000" dirty="0" err="1"/>
              <a:t>Ruchill</a:t>
            </a:r>
            <a:r>
              <a:rPr lang="en-GB" sz="2000" dirty="0"/>
              <a:t> and the River Earn.</a:t>
            </a:r>
          </a:p>
          <a:p>
            <a:endParaRPr lang="en-GB" sz="2000" dirty="0"/>
          </a:p>
          <a:p>
            <a:pPr marL="0" indent="0">
              <a:buNone/>
            </a:pPr>
            <a:r>
              <a:rPr lang="en-GB" sz="2000" b="1" dirty="0"/>
              <a:t>Flood Forecasting (SEPA) </a:t>
            </a:r>
          </a:p>
          <a:p>
            <a:r>
              <a:rPr lang="en-GB" sz="2000" dirty="0"/>
              <a:t>SEPA will continue to issue the national flood guidance statement to emergency responders.</a:t>
            </a:r>
          </a:p>
          <a:p>
            <a:endParaRPr lang="en-GB" dirty="0"/>
          </a:p>
        </p:txBody>
      </p:sp>
    </p:spTree>
    <p:extLst>
      <p:ext uri="{BB962C8B-B14F-4D97-AF65-F5344CB8AC3E}">
        <p14:creationId xmlns:p14="http://schemas.microsoft.com/office/powerpoint/2010/main" val="2368949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on Flooding</a:t>
            </a:r>
            <a:endParaRPr lang="en-GB" dirty="0"/>
          </a:p>
        </p:txBody>
      </p:sp>
      <p:sp>
        <p:nvSpPr>
          <p:cNvPr id="3" name="Content Placeholder 2"/>
          <p:cNvSpPr>
            <a:spLocks noGrp="1"/>
          </p:cNvSpPr>
          <p:nvPr>
            <p:ph idx="1"/>
          </p:nvPr>
        </p:nvSpPr>
        <p:spPr>
          <a:xfrm>
            <a:off x="664234" y="2336082"/>
            <a:ext cx="11214340" cy="3416300"/>
          </a:xfrm>
        </p:spPr>
        <p:txBody>
          <a:bodyPr/>
          <a:lstStyle/>
          <a:p>
            <a:pPr marL="0" indent="0">
              <a:buNone/>
            </a:pPr>
            <a:r>
              <a:rPr lang="en-GB" sz="2000" b="1" dirty="0"/>
              <a:t>Awareness Raising</a:t>
            </a:r>
          </a:p>
          <a:p>
            <a:r>
              <a:rPr lang="en-GB" sz="2000" dirty="0"/>
              <a:t>Improved awareness of flood risk and the actions that prepare individuals, homes and businesses for flooding can reduce the overall impact. </a:t>
            </a:r>
          </a:p>
          <a:p>
            <a:r>
              <a:rPr lang="en-GB" sz="2000" dirty="0"/>
              <a:t>The information provided at </a:t>
            </a:r>
            <a:r>
              <a:rPr lang="en-GB" sz="2000" dirty="0" smtClean="0"/>
              <a:t>this public exhibition </a:t>
            </a:r>
            <a:r>
              <a:rPr lang="en-GB" sz="2000" dirty="0"/>
              <a:t>will raise awareness of flood risk in Comrie. </a:t>
            </a:r>
          </a:p>
          <a:p>
            <a:pPr marL="0" indent="0">
              <a:buNone/>
            </a:pPr>
            <a:r>
              <a:rPr lang="en-GB" sz="2000" b="1" dirty="0"/>
              <a:t>Comrie Community Resilience Group</a:t>
            </a:r>
          </a:p>
          <a:p>
            <a:r>
              <a:rPr lang="en-GB" sz="2000" dirty="0"/>
              <a:t>The Perth &amp; Kinross multi-agency Community and Business Resilience Group will continue to support this Group to raise awareness and to encourage the local community to become more prepared and resilient to deal with flooding in the future.</a:t>
            </a:r>
          </a:p>
          <a:p>
            <a:r>
              <a:rPr lang="en-GB" sz="2000" dirty="0"/>
              <a:t>Useful information concerning flood risk will continue to be provided to support the development of the Community Emergency Plan. </a:t>
            </a:r>
          </a:p>
          <a:p>
            <a:endParaRPr lang="en-GB" dirty="0"/>
          </a:p>
        </p:txBody>
      </p:sp>
    </p:spTree>
    <p:extLst>
      <p:ext uri="{BB962C8B-B14F-4D97-AF65-F5344CB8AC3E}">
        <p14:creationId xmlns:p14="http://schemas.microsoft.com/office/powerpoint/2010/main" val="1928901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on Flooding</a:t>
            </a:r>
            <a:endParaRPr lang="en-GB" dirty="0"/>
          </a:p>
        </p:txBody>
      </p:sp>
      <p:sp>
        <p:nvSpPr>
          <p:cNvPr id="3" name="Content Placeholder 2"/>
          <p:cNvSpPr>
            <a:spLocks noGrp="1"/>
          </p:cNvSpPr>
          <p:nvPr>
            <p:ph idx="1"/>
          </p:nvPr>
        </p:nvSpPr>
        <p:spPr>
          <a:xfrm>
            <a:off x="750498" y="2395182"/>
            <a:ext cx="11007305" cy="3416300"/>
          </a:xfrm>
        </p:spPr>
        <p:txBody>
          <a:bodyPr/>
          <a:lstStyle/>
          <a:p>
            <a:pPr marL="0" indent="0">
              <a:buNone/>
            </a:pPr>
            <a:r>
              <a:rPr lang="en-GB" sz="2000" b="1" dirty="0"/>
              <a:t>Self-Help - Property Flood Products</a:t>
            </a:r>
          </a:p>
          <a:p>
            <a:r>
              <a:rPr lang="en-GB" sz="2000" dirty="0"/>
              <a:t>As a householder or a business, you can install products to protect your property from flooding. </a:t>
            </a:r>
          </a:p>
          <a:p>
            <a:r>
              <a:rPr lang="en-GB" sz="2000" dirty="0"/>
              <a:t>Flood products, such as flood gates for doors and air brick covers, are widely available and are designed to suit a variety of homes. </a:t>
            </a:r>
          </a:p>
          <a:p>
            <a:r>
              <a:rPr lang="en-GB" sz="2000" dirty="0"/>
              <a:t>The Scottish Flood Forum can provide you with further advice on this, and also on any related flood insurance </a:t>
            </a:r>
            <a:r>
              <a:rPr lang="en-GB" sz="2000" dirty="0" smtClean="0"/>
              <a:t>matters. </a:t>
            </a:r>
            <a:endParaRPr lang="en-GB" sz="2000" dirty="0"/>
          </a:p>
          <a:p>
            <a:r>
              <a:rPr lang="en-GB" sz="2000" dirty="0"/>
              <a:t>For further information please see:- </a:t>
            </a:r>
          </a:p>
          <a:p>
            <a:pPr lvl="1"/>
            <a:r>
              <a:rPr lang="en-GB" sz="2000" dirty="0" smtClean="0"/>
              <a:t>www.pkc.gov.uk/flooding </a:t>
            </a:r>
            <a:endParaRPr lang="en-GB" sz="2000" dirty="0"/>
          </a:p>
          <a:p>
            <a:pPr lvl="1"/>
            <a:r>
              <a:rPr lang="en-GB" sz="2000" dirty="0" smtClean="0"/>
              <a:t>www.scottishfloodforum.org</a:t>
            </a:r>
            <a:endParaRPr lang="en-GB" sz="2000" dirty="0"/>
          </a:p>
          <a:p>
            <a:pPr lvl="1"/>
            <a:r>
              <a:rPr lang="en-GB" sz="2000" dirty="0" smtClean="0"/>
              <a:t>www.floodre.co.uk</a:t>
            </a:r>
            <a:endParaRPr lang="en-GB" sz="2000"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2565" y="5021701"/>
            <a:ext cx="2852738"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515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on Flooding</a:t>
            </a:r>
            <a:endParaRPr lang="en-GB" dirty="0"/>
          </a:p>
        </p:txBody>
      </p:sp>
      <p:sp>
        <p:nvSpPr>
          <p:cNvPr id="3" name="Content Placeholder 2"/>
          <p:cNvSpPr>
            <a:spLocks noGrp="1"/>
          </p:cNvSpPr>
          <p:nvPr>
            <p:ph idx="1"/>
          </p:nvPr>
        </p:nvSpPr>
        <p:spPr>
          <a:xfrm>
            <a:off x="1155700" y="2603500"/>
            <a:ext cx="10188036" cy="3416300"/>
          </a:xfrm>
        </p:spPr>
        <p:txBody>
          <a:bodyPr/>
          <a:lstStyle/>
          <a:p>
            <a:pPr marL="0" indent="0">
              <a:buNone/>
            </a:pPr>
            <a:r>
              <a:rPr lang="en-GB" sz="2000" b="1" dirty="0"/>
              <a:t>Maintenance - Clearance and Repair Works</a:t>
            </a:r>
          </a:p>
          <a:p>
            <a:r>
              <a:rPr lang="en-GB" sz="2000" dirty="0"/>
              <a:t>The Council has a duty to assess bodies of water and to carry out clearance works where this will </a:t>
            </a:r>
            <a:r>
              <a:rPr lang="en-GB" sz="2000" b="1" i="1" dirty="0"/>
              <a:t>substantially</a:t>
            </a:r>
            <a:r>
              <a:rPr lang="en-GB" sz="2000" dirty="0"/>
              <a:t> reduce flood risk. </a:t>
            </a:r>
          </a:p>
          <a:p>
            <a:r>
              <a:rPr lang="en-GB" sz="2000" dirty="0"/>
              <a:t>In relation to the Water of </a:t>
            </a:r>
            <a:r>
              <a:rPr lang="en-GB" sz="2000" dirty="0" err="1"/>
              <a:t>Ruchill</a:t>
            </a:r>
            <a:r>
              <a:rPr lang="en-GB" sz="2000" dirty="0"/>
              <a:t>, the River Earn and the River </a:t>
            </a:r>
            <a:r>
              <a:rPr lang="en-GB" sz="2000" dirty="0" err="1"/>
              <a:t>Lednock</a:t>
            </a:r>
            <a:r>
              <a:rPr lang="en-GB" sz="2000" dirty="0"/>
              <a:t>, the Council undertakes routine inspections on a 3 monthly basis, although we will act if any issues are reported in the intervening period.</a:t>
            </a:r>
          </a:p>
          <a:p>
            <a:r>
              <a:rPr lang="en-GB" sz="2000" dirty="0"/>
              <a:t>Riparian landowners are encouraged to keep their sections of the rivers clear and remove any obstructions that would reduce their flow capacity. </a:t>
            </a:r>
          </a:p>
          <a:p>
            <a:r>
              <a:rPr lang="en-GB" sz="2000" dirty="0"/>
              <a:t>The Council has and will continue to report issues to landowners and carry out clearance works as required. </a:t>
            </a:r>
          </a:p>
          <a:p>
            <a:endParaRPr lang="en-GB" dirty="0"/>
          </a:p>
        </p:txBody>
      </p:sp>
    </p:spTree>
    <p:extLst>
      <p:ext uri="{BB962C8B-B14F-4D97-AF65-F5344CB8AC3E}">
        <p14:creationId xmlns:p14="http://schemas.microsoft.com/office/powerpoint/2010/main" val="2664338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on Flooding</a:t>
            </a:r>
            <a:endParaRPr lang="en-GB" dirty="0"/>
          </a:p>
        </p:txBody>
      </p:sp>
      <p:sp>
        <p:nvSpPr>
          <p:cNvPr id="3" name="Content Placeholder 2"/>
          <p:cNvSpPr>
            <a:spLocks noGrp="1"/>
          </p:cNvSpPr>
          <p:nvPr>
            <p:ph idx="1"/>
          </p:nvPr>
        </p:nvSpPr>
        <p:spPr>
          <a:xfrm>
            <a:off x="1000664" y="2603500"/>
            <a:ext cx="10455215" cy="3416300"/>
          </a:xfrm>
        </p:spPr>
        <p:txBody>
          <a:bodyPr/>
          <a:lstStyle/>
          <a:p>
            <a:pPr marL="0" indent="0">
              <a:buNone/>
            </a:pPr>
            <a:r>
              <a:rPr lang="en-GB" sz="2000" b="1" dirty="0"/>
              <a:t>Emergency Plans/Response </a:t>
            </a:r>
          </a:p>
          <a:p>
            <a:r>
              <a:rPr lang="en-GB" sz="2000" dirty="0"/>
              <a:t>The Council will also assist where possible during flood events by providing sandbags and pumps on a priority basis to residents where flooding is imminent. </a:t>
            </a:r>
          </a:p>
          <a:p>
            <a:r>
              <a:rPr lang="en-GB" sz="2000" dirty="0"/>
              <a:t>Please </a:t>
            </a:r>
            <a:r>
              <a:rPr lang="en-GB" sz="2000" dirty="0" smtClean="0"/>
              <a:t>call 01738 475000 (or 01738 476476 during out of hours) for assistance.</a:t>
            </a:r>
            <a:endParaRPr lang="en-GB" sz="2000" dirty="0"/>
          </a:p>
          <a:p>
            <a:pPr marL="0" indent="0">
              <a:buNone/>
            </a:pPr>
            <a:r>
              <a:rPr lang="en-GB" sz="2000" b="1" dirty="0"/>
              <a:t>Planning Policies </a:t>
            </a:r>
          </a:p>
          <a:p>
            <a:r>
              <a:rPr lang="en-GB" sz="2000" dirty="0"/>
              <a:t>The Council will continue to comment on any relevant proposed development in Comrie to help avoid any inappropriate building that would result in an increase in flood risk.</a:t>
            </a:r>
          </a:p>
          <a:p>
            <a:endParaRPr lang="en-GB" dirty="0"/>
          </a:p>
        </p:txBody>
      </p:sp>
    </p:spTree>
    <p:extLst>
      <p:ext uri="{BB962C8B-B14F-4D97-AF65-F5344CB8AC3E}">
        <p14:creationId xmlns:p14="http://schemas.microsoft.com/office/powerpoint/2010/main" val="14471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Next Steps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411598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a:xfrm>
            <a:off x="802257" y="2474104"/>
            <a:ext cx="10972799" cy="3416300"/>
          </a:xfrm>
        </p:spPr>
        <p:txBody>
          <a:bodyPr/>
          <a:lstStyle/>
          <a:p>
            <a:pPr marL="0" indent="0" algn="ctr">
              <a:buNone/>
            </a:pPr>
            <a:r>
              <a:rPr lang="en-GB" sz="2000" b="1" dirty="0"/>
              <a:t>We would like to thank you for your attendance today. </a:t>
            </a:r>
            <a:endParaRPr lang="en-GB" sz="2000" b="1" dirty="0" smtClean="0"/>
          </a:p>
          <a:p>
            <a:pPr marL="0" indent="0" algn="ctr">
              <a:buNone/>
            </a:pPr>
            <a:r>
              <a:rPr lang="en-GB" sz="2000" dirty="0" smtClean="0"/>
              <a:t>Community </a:t>
            </a:r>
            <a:r>
              <a:rPr lang="en-GB" sz="2000" dirty="0"/>
              <a:t>involvement is a key part of flood risk management</a:t>
            </a:r>
            <a:r>
              <a:rPr lang="en-GB" sz="2000" dirty="0" smtClean="0"/>
              <a:t>.</a:t>
            </a:r>
          </a:p>
          <a:p>
            <a:pPr marL="0" indent="0" algn="ctr">
              <a:buNone/>
            </a:pPr>
            <a:endParaRPr lang="en-GB" sz="2000" dirty="0"/>
          </a:p>
          <a:p>
            <a:r>
              <a:rPr lang="en-GB" sz="2000" dirty="0"/>
              <a:t>SEPA, the Council and Scottish Water will continue to implement their recommended actions. You can also play a role in helping to manage flood risk.</a:t>
            </a:r>
          </a:p>
          <a:p>
            <a:r>
              <a:rPr lang="en-GB" sz="2000" b="1" dirty="0"/>
              <a:t>Any comments or questions? </a:t>
            </a:r>
            <a:r>
              <a:rPr lang="en-GB" sz="2000" dirty="0"/>
              <a:t>Please speak with a representative from Perth &amp; Kinross Council or </a:t>
            </a:r>
            <a:r>
              <a:rPr lang="en-GB" sz="2000" dirty="0" err="1" smtClean="0"/>
              <a:t>Sweco</a:t>
            </a:r>
            <a:r>
              <a:rPr lang="en-GB" sz="2000" dirty="0" smtClean="0"/>
              <a:t>. </a:t>
            </a:r>
            <a:r>
              <a:rPr lang="en-GB" sz="2000" dirty="0"/>
              <a:t>Please also take the opportunity to record your views by completing a </a:t>
            </a:r>
            <a:r>
              <a:rPr lang="en-GB" sz="2000" b="1" dirty="0"/>
              <a:t>comment form</a:t>
            </a:r>
            <a:r>
              <a:rPr lang="en-GB" sz="2000" dirty="0"/>
              <a:t>. </a:t>
            </a:r>
          </a:p>
          <a:p>
            <a:r>
              <a:rPr lang="en-GB" sz="2000" dirty="0" smtClean="0"/>
              <a:t>Your views are important to us and will inform the final outline design of the scheme.</a:t>
            </a:r>
          </a:p>
          <a:p>
            <a:r>
              <a:rPr lang="en-GB" sz="2000" dirty="0" smtClean="0"/>
              <a:t>A Community Consultation Report will </a:t>
            </a:r>
            <a:r>
              <a:rPr lang="en-GB" sz="2000" dirty="0"/>
              <a:t>be issued to the community. </a:t>
            </a:r>
            <a:endParaRPr lang="en-GB" sz="2000" dirty="0" smtClean="0"/>
          </a:p>
          <a:p>
            <a:endParaRPr lang="en-GB" sz="2000" dirty="0"/>
          </a:p>
          <a:p>
            <a:endParaRPr lang="en-GB" dirty="0"/>
          </a:p>
        </p:txBody>
      </p:sp>
    </p:spTree>
    <p:extLst>
      <p:ext uri="{BB962C8B-B14F-4D97-AF65-F5344CB8AC3E}">
        <p14:creationId xmlns:p14="http://schemas.microsoft.com/office/powerpoint/2010/main" val="1286903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Content Placeholder 2"/>
          <p:cNvSpPr>
            <a:spLocks noGrp="1"/>
          </p:cNvSpPr>
          <p:nvPr>
            <p:ph idx="1"/>
          </p:nvPr>
        </p:nvSpPr>
        <p:spPr>
          <a:xfrm>
            <a:off x="1155700" y="2603500"/>
            <a:ext cx="10188036" cy="3416300"/>
          </a:xfrm>
        </p:spPr>
        <p:txBody>
          <a:bodyPr/>
          <a:lstStyle/>
          <a:p>
            <a:pPr marL="0" indent="0">
              <a:buNone/>
            </a:pPr>
            <a:r>
              <a:rPr lang="en-GB" sz="2000" dirty="0"/>
              <a:t>Perth and Kinross Council - 01738 </a:t>
            </a:r>
            <a:r>
              <a:rPr lang="en-GB" sz="2000" dirty="0" smtClean="0"/>
              <a:t>475000 (01738 476476 </a:t>
            </a:r>
            <a:r>
              <a:rPr lang="en-GB" sz="2000" dirty="0"/>
              <a:t>out of hours) 	</a:t>
            </a:r>
            <a:endParaRPr lang="en-GB" sz="2000" dirty="0" smtClean="0"/>
          </a:p>
          <a:p>
            <a:pPr marL="0" indent="0">
              <a:buNone/>
            </a:pPr>
            <a:r>
              <a:rPr lang="en-GB" sz="2000" dirty="0" smtClean="0"/>
              <a:t>Comrie </a:t>
            </a:r>
            <a:r>
              <a:rPr lang="en-GB" sz="2000" dirty="0"/>
              <a:t>Community </a:t>
            </a:r>
            <a:r>
              <a:rPr lang="en-GB" sz="2000" dirty="0" smtClean="0"/>
              <a:t>Council – ComrieCommunityCouncil@outlook.com</a:t>
            </a:r>
            <a:endParaRPr lang="en-GB" sz="2000" dirty="0" smtClean="0">
              <a:solidFill>
                <a:schemeClr val="tx1"/>
              </a:solidFill>
            </a:endParaRPr>
          </a:p>
          <a:p>
            <a:pPr marL="0" indent="0">
              <a:buNone/>
            </a:pPr>
            <a:r>
              <a:rPr lang="en-GB" sz="2000" dirty="0" smtClean="0"/>
              <a:t>Comrie </a:t>
            </a:r>
            <a:r>
              <a:rPr lang="en-GB" sz="2000" dirty="0"/>
              <a:t>Community Resilience Group – </a:t>
            </a:r>
            <a:r>
              <a:rPr lang="en-GB" sz="2000" dirty="0" smtClean="0"/>
              <a:t>ComrieCommunityCouncil@outlook.com</a:t>
            </a:r>
            <a:endParaRPr lang="en-GB" sz="2000" dirty="0"/>
          </a:p>
          <a:p>
            <a:pPr marL="0" indent="0">
              <a:buNone/>
            </a:pPr>
            <a:r>
              <a:rPr lang="en-GB" sz="2000" dirty="0" smtClean="0"/>
              <a:t>SEPA- 03000 996699 www.sepa.org.uk </a:t>
            </a:r>
          </a:p>
          <a:p>
            <a:pPr marL="0" indent="0">
              <a:buNone/>
            </a:pPr>
            <a:r>
              <a:rPr lang="en-GB" sz="2000" dirty="0" err="1" smtClean="0"/>
              <a:t>Floodline</a:t>
            </a:r>
            <a:r>
              <a:rPr lang="en-GB" sz="2000" dirty="0" smtClean="0"/>
              <a:t> – 0345 988 1188 www.floodlinescotland.org.uk</a:t>
            </a:r>
          </a:p>
          <a:p>
            <a:pPr marL="0" indent="0">
              <a:buNone/>
            </a:pPr>
            <a:r>
              <a:rPr lang="en-GB" sz="2000" dirty="0" smtClean="0"/>
              <a:t>Scottish </a:t>
            </a:r>
            <a:r>
              <a:rPr lang="en-GB" sz="2000" dirty="0"/>
              <a:t>Flood Forum </a:t>
            </a:r>
            <a:r>
              <a:rPr lang="en-GB" sz="2000" dirty="0" smtClean="0"/>
              <a:t>– 01698 839021 www.scottishfloodforum.org</a:t>
            </a:r>
            <a:endParaRPr lang="en-GB" sz="2000" dirty="0" smtClean="0">
              <a:solidFill>
                <a:schemeClr val="tx1"/>
              </a:solidFill>
            </a:endParaRPr>
          </a:p>
          <a:p>
            <a:pPr marL="0" indent="0">
              <a:buNone/>
            </a:pPr>
            <a:r>
              <a:rPr lang="en-GB" sz="2000" dirty="0" smtClean="0"/>
              <a:t>Scottish </a:t>
            </a:r>
            <a:r>
              <a:rPr lang="en-GB" sz="2000" dirty="0"/>
              <a:t>Water - </a:t>
            </a:r>
            <a:r>
              <a:rPr lang="en-GB" sz="2000" dirty="0" smtClean="0"/>
              <a:t>0800 077 8778 www.scottishwater.co.uk</a:t>
            </a:r>
            <a:endParaRPr lang="en-GB" sz="2000" dirty="0"/>
          </a:p>
          <a:p>
            <a:endParaRPr lang="en-GB" dirty="0"/>
          </a:p>
        </p:txBody>
      </p:sp>
    </p:spTree>
    <p:extLst>
      <p:ext uri="{BB962C8B-B14F-4D97-AF65-F5344CB8AC3E}">
        <p14:creationId xmlns:p14="http://schemas.microsoft.com/office/powerpoint/2010/main" val="3166647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a:xfrm>
            <a:off x="1155700" y="2603500"/>
            <a:ext cx="10179409" cy="3416300"/>
          </a:xfrm>
        </p:spPr>
        <p:txBody>
          <a:bodyPr/>
          <a:lstStyle/>
          <a:p>
            <a:pPr marL="0" indent="0" algn="ctr">
              <a:buNone/>
            </a:pPr>
            <a:r>
              <a:rPr lang="en-GB" sz="2800" b="1" dirty="0"/>
              <a:t>Thank you for watching this presentation.</a:t>
            </a:r>
            <a:r>
              <a:rPr lang="en-GB" sz="2000" dirty="0"/>
              <a:t/>
            </a:r>
            <a:br>
              <a:rPr lang="en-GB" sz="2000" dirty="0"/>
            </a:br>
            <a:r>
              <a:rPr lang="en-GB" sz="2000" dirty="0"/>
              <a:t/>
            </a:r>
            <a:br>
              <a:rPr lang="en-GB" sz="2000" dirty="0"/>
            </a:br>
            <a:r>
              <a:rPr lang="en-GB" sz="2000" dirty="0"/>
              <a:t/>
            </a:r>
            <a:br>
              <a:rPr lang="en-GB" sz="2000" dirty="0"/>
            </a:br>
            <a:r>
              <a:rPr lang="en-GB" sz="2000" dirty="0"/>
              <a:t>If you have any comments or queries then please </a:t>
            </a:r>
          </a:p>
          <a:p>
            <a:pPr marL="0" indent="0" algn="ctr">
              <a:buNone/>
            </a:pPr>
            <a:r>
              <a:rPr lang="en-GB" sz="2000" dirty="0"/>
              <a:t>speak to us and complete a comment form.</a:t>
            </a:r>
            <a:br>
              <a:rPr lang="en-GB" sz="2000" dirty="0"/>
            </a:br>
            <a:endParaRPr lang="en-GB" sz="2000" dirty="0"/>
          </a:p>
          <a:p>
            <a:pPr marL="0" indent="0" algn="ctr">
              <a:buNone/>
            </a:pPr>
            <a:r>
              <a:rPr lang="en-GB" sz="2000" i="1" dirty="0" smtClean="0"/>
              <a:t>For </a:t>
            </a:r>
            <a:r>
              <a:rPr lang="en-GB" sz="2000" i="1" dirty="0"/>
              <a:t>further information or to </a:t>
            </a:r>
            <a:r>
              <a:rPr lang="en-GB" sz="2000" i="1" dirty="0" smtClean="0"/>
              <a:t>comment </a:t>
            </a:r>
            <a:r>
              <a:rPr lang="en-GB" sz="2000" i="1" dirty="0"/>
              <a:t>then please contact</a:t>
            </a:r>
            <a:r>
              <a:rPr lang="en-GB" sz="2000" i="1" dirty="0" smtClean="0"/>
              <a:t>:</a:t>
            </a:r>
          </a:p>
          <a:p>
            <a:pPr marL="0" indent="0" algn="ctr">
              <a:buNone/>
            </a:pPr>
            <a:r>
              <a:rPr lang="en-GB" sz="2000" i="1" dirty="0" smtClean="0"/>
              <a:t>Craig McQueen,</a:t>
            </a:r>
            <a:r>
              <a:rPr lang="en-GB" sz="2000" i="1" dirty="0"/>
              <a:t> </a:t>
            </a:r>
            <a:r>
              <a:rPr lang="en-GB" sz="2000" i="1" dirty="0" smtClean="0"/>
              <a:t>Structures &amp; Flooding Team, Perth &amp; Kinross Council</a:t>
            </a:r>
          </a:p>
          <a:p>
            <a:pPr marL="0" indent="0" algn="ctr">
              <a:buNone/>
            </a:pPr>
            <a:r>
              <a:rPr lang="en-GB" sz="2000" i="1" dirty="0" smtClean="0"/>
              <a:t>Tel 01738 475000; E-mail</a:t>
            </a:r>
            <a:r>
              <a:rPr lang="en-GB" sz="2000" i="1" dirty="0"/>
              <a:t> </a:t>
            </a:r>
            <a:r>
              <a:rPr lang="en-GB" sz="2000" i="1" dirty="0" smtClean="0"/>
              <a:t>comriefloodscheme@pkc.gov.uk</a:t>
            </a:r>
            <a:endParaRPr lang="en-GB" sz="2000" i="1" dirty="0"/>
          </a:p>
        </p:txBody>
      </p:sp>
    </p:spTree>
    <p:extLst>
      <p:ext uri="{BB962C8B-B14F-4D97-AF65-F5344CB8AC3E}">
        <p14:creationId xmlns:p14="http://schemas.microsoft.com/office/powerpoint/2010/main" val="2852174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t>
            </a:r>
            <a:r>
              <a:rPr lang="en-GB" dirty="0" smtClean="0"/>
              <a:t>ontents</a:t>
            </a:r>
            <a:endParaRPr lang="en-GB" dirty="0"/>
          </a:p>
        </p:txBody>
      </p:sp>
      <p:sp>
        <p:nvSpPr>
          <p:cNvPr id="5" name="Content Placeholder 4"/>
          <p:cNvSpPr>
            <a:spLocks noGrp="1"/>
          </p:cNvSpPr>
          <p:nvPr>
            <p:ph idx="1"/>
          </p:nvPr>
        </p:nvSpPr>
        <p:spPr/>
        <p:txBody>
          <a:bodyPr/>
          <a:lstStyle/>
          <a:p>
            <a:pPr marL="0" indent="0">
              <a:buNone/>
            </a:pPr>
            <a:r>
              <a:rPr lang="en-GB" sz="2800" dirty="0" smtClean="0"/>
              <a:t>This presentation will cover the following topics:</a:t>
            </a:r>
          </a:p>
          <a:p>
            <a:r>
              <a:rPr lang="en-GB" sz="2800" dirty="0" err="1" smtClean="0"/>
              <a:t>Tay</a:t>
            </a:r>
            <a:r>
              <a:rPr lang="en-GB" sz="2800" dirty="0" smtClean="0"/>
              <a:t> Local Flood Risk Management Plan</a:t>
            </a:r>
          </a:p>
          <a:p>
            <a:r>
              <a:rPr lang="en-GB" sz="2800" dirty="0" smtClean="0"/>
              <a:t>Action on Flooding</a:t>
            </a:r>
          </a:p>
          <a:p>
            <a:r>
              <a:rPr lang="en-GB" sz="2800" dirty="0" smtClean="0"/>
              <a:t>Next Steps</a:t>
            </a:r>
          </a:p>
          <a:p>
            <a:pPr marL="0" indent="0">
              <a:buNone/>
            </a:pPr>
            <a:r>
              <a:rPr lang="en-GB" sz="2800" dirty="0" smtClean="0"/>
              <a:t>The presentation will last for 5 minutes.</a:t>
            </a:r>
            <a:endParaRPr lang="en-GB" sz="2800" dirty="0"/>
          </a:p>
        </p:txBody>
      </p:sp>
    </p:spTree>
    <p:extLst>
      <p:ext uri="{BB962C8B-B14F-4D97-AF65-F5344CB8AC3E}">
        <p14:creationId xmlns:p14="http://schemas.microsoft.com/office/powerpoint/2010/main" val="1209195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4010" y="1799850"/>
            <a:ext cx="4644220" cy="2283824"/>
          </a:xfrm>
        </p:spPr>
        <p:txBody>
          <a:bodyPr/>
          <a:lstStyle/>
          <a:p>
            <a:r>
              <a:rPr lang="en-GB" dirty="0" err="1" smtClean="0"/>
              <a:t>Tay</a:t>
            </a:r>
            <a:r>
              <a:rPr lang="en-GB" dirty="0" smtClean="0"/>
              <a:t> Local Flood Risk Management Plan</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684024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5700" y="973138"/>
            <a:ext cx="9116709" cy="708025"/>
          </a:xfrm>
        </p:spPr>
        <p:txBody>
          <a:bodyPr/>
          <a:lstStyle/>
          <a:p>
            <a:r>
              <a:rPr lang="en-GB" dirty="0" err="1" smtClean="0"/>
              <a:t>Tay</a:t>
            </a:r>
            <a:r>
              <a:rPr lang="en-GB" dirty="0" smtClean="0"/>
              <a:t> Local Flood Risk Management Plan</a:t>
            </a:r>
            <a:endParaRPr lang="en-GB" dirty="0"/>
          </a:p>
        </p:txBody>
      </p:sp>
      <p:sp>
        <p:nvSpPr>
          <p:cNvPr id="5" name="Content Placeholder 4"/>
          <p:cNvSpPr>
            <a:spLocks noGrp="1"/>
          </p:cNvSpPr>
          <p:nvPr>
            <p:ph idx="1"/>
          </p:nvPr>
        </p:nvSpPr>
        <p:spPr>
          <a:xfrm>
            <a:off x="664234" y="2482730"/>
            <a:ext cx="11197087" cy="3416300"/>
          </a:xfrm>
        </p:spPr>
        <p:txBody>
          <a:bodyPr/>
          <a:lstStyle/>
          <a:p>
            <a:r>
              <a:rPr lang="en-GB" sz="2000" dirty="0"/>
              <a:t>The flood scheme investigations have led to an improved understanding of flooding in the Comrie area and have informed other on-going actions to manage flood risk. </a:t>
            </a:r>
          </a:p>
          <a:p>
            <a:r>
              <a:rPr lang="en-GB" sz="2000" dirty="0"/>
              <a:t>Under the Flood Risk Management (Scotland) Act, Comrie has been identified as one of 254 ‘potentially vulnerable’ areas of Scotland at significant risk of flooding.</a:t>
            </a:r>
          </a:p>
          <a:p>
            <a:r>
              <a:rPr lang="en-GB" sz="2000" dirty="0"/>
              <a:t>The </a:t>
            </a:r>
            <a:r>
              <a:rPr lang="en-GB" sz="2000" dirty="0" err="1"/>
              <a:t>Tay</a:t>
            </a:r>
            <a:r>
              <a:rPr lang="en-GB" sz="2000" dirty="0"/>
              <a:t> Flood Risk Management (FRM) Strategy and Local FRM Plan </a:t>
            </a:r>
            <a:r>
              <a:rPr lang="en-GB" sz="2000" dirty="0" smtClean="0"/>
              <a:t>were published in December 2015 and June 2016.</a:t>
            </a:r>
            <a:endParaRPr lang="en-GB" sz="2000" dirty="0"/>
          </a:p>
          <a:p>
            <a:r>
              <a:rPr lang="en-GB" sz="2000" dirty="0"/>
              <a:t>The Strategy and Plan direct the actions of SEPA and the responsible authorities (the Council and Scottish Water) with regards to their flood risk management activity over the </a:t>
            </a:r>
            <a:r>
              <a:rPr lang="en-GB" sz="2000" dirty="0" smtClean="0"/>
              <a:t>6 years from 2016 to 2022.</a:t>
            </a:r>
          </a:p>
          <a:p>
            <a:r>
              <a:rPr lang="en-GB" sz="2000" dirty="0"/>
              <a:t>More </a:t>
            </a:r>
            <a:r>
              <a:rPr lang="en-GB" sz="2000" dirty="0" smtClean="0"/>
              <a:t>information </a:t>
            </a:r>
            <a:r>
              <a:rPr lang="en-GB" sz="2000" dirty="0"/>
              <a:t>can be found </a:t>
            </a:r>
            <a:r>
              <a:rPr lang="en-GB" sz="2000" dirty="0" smtClean="0"/>
              <a:t>at www.pkc.gov.uk/frmplans</a:t>
            </a:r>
            <a:endParaRPr lang="en-GB" sz="2000" dirty="0"/>
          </a:p>
          <a:p>
            <a:endParaRPr lang="en-GB" dirty="0"/>
          </a:p>
        </p:txBody>
      </p:sp>
    </p:spTree>
    <p:extLst>
      <p:ext uri="{BB962C8B-B14F-4D97-AF65-F5344CB8AC3E}">
        <p14:creationId xmlns:p14="http://schemas.microsoft.com/office/powerpoint/2010/main" val="2032295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973138"/>
            <a:ext cx="9204257" cy="708025"/>
          </a:xfrm>
        </p:spPr>
        <p:txBody>
          <a:bodyPr/>
          <a:lstStyle/>
          <a:p>
            <a:r>
              <a:rPr lang="en-GB" dirty="0" err="1" smtClean="0"/>
              <a:t>Tay</a:t>
            </a:r>
            <a:r>
              <a:rPr lang="en-GB" dirty="0" smtClean="0"/>
              <a:t> Local Flood Risk Management Plan</a:t>
            </a:r>
            <a:endParaRPr lang="en-GB" dirty="0"/>
          </a:p>
        </p:txBody>
      </p:sp>
      <p:sp>
        <p:nvSpPr>
          <p:cNvPr id="3" name="Content Placeholder 2"/>
          <p:cNvSpPr>
            <a:spLocks noGrp="1"/>
          </p:cNvSpPr>
          <p:nvPr>
            <p:ph idx="1"/>
          </p:nvPr>
        </p:nvSpPr>
        <p:spPr>
          <a:xfrm>
            <a:off x="1155700" y="2422345"/>
            <a:ext cx="10144904" cy="3416300"/>
          </a:xfrm>
        </p:spPr>
        <p:txBody>
          <a:bodyPr/>
          <a:lstStyle/>
          <a:p>
            <a:pPr marL="0" indent="0">
              <a:buNone/>
            </a:pPr>
            <a:r>
              <a:rPr lang="en-GB" sz="2000" dirty="0"/>
              <a:t>Both the </a:t>
            </a:r>
            <a:r>
              <a:rPr lang="en-GB" sz="2000" dirty="0" err="1"/>
              <a:t>Tay</a:t>
            </a:r>
            <a:r>
              <a:rPr lang="en-GB" sz="2000" dirty="0"/>
              <a:t> FRM Strategy and Local FRM Plan include actions for public bodies and land and property owners to manage flood risk in Comrie: </a:t>
            </a:r>
          </a:p>
          <a:p>
            <a:r>
              <a:rPr lang="en-GB" sz="2000" dirty="0" smtClean="0"/>
              <a:t>Flood </a:t>
            </a:r>
            <a:r>
              <a:rPr lang="en-GB" sz="2000" dirty="0"/>
              <a:t>protection scheme/works</a:t>
            </a:r>
          </a:p>
          <a:p>
            <a:r>
              <a:rPr lang="en-GB" sz="2000" dirty="0"/>
              <a:t>Maintain flood protection scheme</a:t>
            </a:r>
          </a:p>
          <a:p>
            <a:r>
              <a:rPr lang="en-GB" sz="2000" dirty="0"/>
              <a:t>Strategic flood mapping and modelling (SEPA and Scottish Water)</a:t>
            </a:r>
          </a:p>
          <a:p>
            <a:r>
              <a:rPr lang="en-GB" sz="2000" dirty="0"/>
              <a:t>Maintain flood warning</a:t>
            </a:r>
          </a:p>
          <a:p>
            <a:r>
              <a:rPr lang="en-GB" sz="2000" dirty="0"/>
              <a:t>Flood forecasting (SEPA);</a:t>
            </a:r>
          </a:p>
          <a:p>
            <a:r>
              <a:rPr lang="en-GB" sz="2000" dirty="0"/>
              <a:t>Community flood action groups</a:t>
            </a:r>
          </a:p>
          <a:p>
            <a:r>
              <a:rPr lang="en-GB" sz="2000" dirty="0"/>
              <a:t>Continued/…</a:t>
            </a:r>
          </a:p>
          <a:p>
            <a:endParaRPr lang="en-GB" dirty="0"/>
          </a:p>
        </p:txBody>
      </p:sp>
    </p:spTree>
    <p:extLst>
      <p:ext uri="{BB962C8B-B14F-4D97-AF65-F5344CB8AC3E}">
        <p14:creationId xmlns:p14="http://schemas.microsoft.com/office/powerpoint/2010/main" val="2283570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973138"/>
            <a:ext cx="9184802" cy="708025"/>
          </a:xfrm>
        </p:spPr>
        <p:txBody>
          <a:bodyPr/>
          <a:lstStyle/>
          <a:p>
            <a:r>
              <a:rPr lang="en-GB" dirty="0" err="1" smtClean="0"/>
              <a:t>Tay</a:t>
            </a:r>
            <a:r>
              <a:rPr lang="en-GB" dirty="0" smtClean="0"/>
              <a:t> Local </a:t>
            </a:r>
            <a:r>
              <a:rPr lang="en-GB" dirty="0"/>
              <a:t>Flood Risk Management Plan</a:t>
            </a:r>
          </a:p>
        </p:txBody>
      </p:sp>
      <p:sp>
        <p:nvSpPr>
          <p:cNvPr id="3" name="Content Placeholder 2"/>
          <p:cNvSpPr>
            <a:spLocks noGrp="1"/>
          </p:cNvSpPr>
          <p:nvPr>
            <p:ph idx="1"/>
          </p:nvPr>
        </p:nvSpPr>
        <p:spPr>
          <a:xfrm>
            <a:off x="1155700" y="2603500"/>
            <a:ext cx="10101772" cy="3416300"/>
          </a:xfrm>
        </p:spPr>
        <p:txBody>
          <a:bodyPr/>
          <a:lstStyle/>
          <a:p>
            <a:r>
              <a:rPr lang="en-GB" sz="2000" dirty="0"/>
              <a:t>Awareness raising;</a:t>
            </a:r>
          </a:p>
          <a:p>
            <a:r>
              <a:rPr lang="en-GB" sz="2000" dirty="0"/>
              <a:t>Self-help measures;</a:t>
            </a:r>
          </a:p>
          <a:p>
            <a:r>
              <a:rPr lang="en-GB" sz="2000" dirty="0"/>
              <a:t>Maintenance (clearance and repair works);</a:t>
            </a:r>
          </a:p>
          <a:p>
            <a:r>
              <a:rPr lang="en-GB" sz="2000" dirty="0"/>
              <a:t>Emergency plans/response;</a:t>
            </a:r>
          </a:p>
          <a:p>
            <a:r>
              <a:rPr lang="en-GB" sz="2000" dirty="0"/>
              <a:t>Managing flood risk through the application of development planning policy.</a:t>
            </a:r>
          </a:p>
          <a:p>
            <a:endParaRPr lang="en-GB" sz="2000" dirty="0"/>
          </a:p>
          <a:p>
            <a:pPr marL="0" indent="0">
              <a:buNone/>
            </a:pPr>
            <a:r>
              <a:rPr lang="en-GB" sz="2000" dirty="0"/>
              <a:t>The Council will continue to act in accordance with the published FRM Strategy and Local FRM Plan.</a:t>
            </a:r>
          </a:p>
          <a:p>
            <a:endParaRPr lang="en-GB" dirty="0"/>
          </a:p>
        </p:txBody>
      </p:sp>
    </p:spTree>
    <p:extLst>
      <p:ext uri="{BB962C8B-B14F-4D97-AF65-F5344CB8AC3E}">
        <p14:creationId xmlns:p14="http://schemas.microsoft.com/office/powerpoint/2010/main" val="1993376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4009" y="1799850"/>
            <a:ext cx="4955505" cy="2283824"/>
          </a:xfrm>
        </p:spPr>
        <p:txBody>
          <a:bodyPr/>
          <a:lstStyle/>
          <a:p>
            <a:r>
              <a:rPr lang="en-GB" dirty="0" smtClean="0"/>
              <a:t>Action on Flooding</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96849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on Flooding</a:t>
            </a:r>
            <a:endParaRPr lang="en-GB" dirty="0"/>
          </a:p>
        </p:txBody>
      </p:sp>
      <p:sp>
        <p:nvSpPr>
          <p:cNvPr id="3" name="Content Placeholder 2"/>
          <p:cNvSpPr>
            <a:spLocks noGrp="1"/>
          </p:cNvSpPr>
          <p:nvPr>
            <p:ph idx="1"/>
          </p:nvPr>
        </p:nvSpPr>
        <p:spPr>
          <a:xfrm>
            <a:off x="1155700" y="2603500"/>
            <a:ext cx="9920617" cy="3416300"/>
          </a:xfrm>
        </p:spPr>
        <p:txBody>
          <a:bodyPr/>
          <a:lstStyle/>
          <a:p>
            <a:r>
              <a:rPr lang="en-GB" sz="2000" dirty="0"/>
              <a:t>The </a:t>
            </a:r>
            <a:r>
              <a:rPr lang="en-GB" sz="2000" dirty="0" err="1"/>
              <a:t>Tay</a:t>
            </a:r>
            <a:r>
              <a:rPr lang="en-GB" sz="2000" dirty="0"/>
              <a:t> FRM Strategy and Local FRM Plan describe the actions that SEPA, the Council and Scottish Water </a:t>
            </a:r>
            <a:r>
              <a:rPr lang="en-GB" sz="2000" dirty="0" smtClean="0"/>
              <a:t>are </a:t>
            </a:r>
            <a:r>
              <a:rPr lang="en-GB" sz="2000" dirty="0"/>
              <a:t>taking to manage flood risk</a:t>
            </a:r>
            <a:r>
              <a:rPr lang="en-GB" sz="2000" dirty="0" smtClean="0"/>
              <a:t>.</a:t>
            </a:r>
            <a:endParaRPr lang="en-GB" sz="2000" dirty="0"/>
          </a:p>
          <a:p>
            <a:r>
              <a:rPr lang="en-GB" sz="2000" dirty="0"/>
              <a:t>A flood scheme is likely to be some time away</a:t>
            </a:r>
            <a:r>
              <a:rPr lang="en-GB" sz="2000" dirty="0" smtClean="0"/>
              <a:t>.</a:t>
            </a:r>
            <a:endParaRPr lang="en-GB" sz="2000" dirty="0"/>
          </a:p>
          <a:p>
            <a:r>
              <a:rPr lang="en-GB" sz="2000" dirty="0"/>
              <a:t>Whilst public bodies have certain duties to manage and, where achievable, reduce overall flood risk, the primary responsibility for avoiding or managing flood risk still remains with land and property owners</a:t>
            </a:r>
            <a:r>
              <a:rPr lang="en-GB" sz="2000" dirty="0" smtClean="0"/>
              <a:t>.</a:t>
            </a:r>
            <a:endParaRPr lang="en-GB" sz="2000" dirty="0"/>
          </a:p>
          <a:p>
            <a:r>
              <a:rPr lang="en-GB" sz="2000" dirty="0"/>
              <a:t>The </a:t>
            </a:r>
            <a:r>
              <a:rPr lang="en-GB" sz="2000" dirty="0" err="1"/>
              <a:t>Tay</a:t>
            </a:r>
            <a:r>
              <a:rPr lang="en-GB" sz="2000" dirty="0"/>
              <a:t> Local FRM Plan therefore also includes actions which are intended to enable you and your community to take action and to become more resilient to flooding.</a:t>
            </a:r>
          </a:p>
          <a:p>
            <a:endParaRPr lang="en-GB" dirty="0"/>
          </a:p>
        </p:txBody>
      </p:sp>
    </p:spTree>
    <p:extLst>
      <p:ext uri="{BB962C8B-B14F-4D97-AF65-F5344CB8AC3E}">
        <p14:creationId xmlns:p14="http://schemas.microsoft.com/office/powerpoint/2010/main" val="3346507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on Flooding</a:t>
            </a:r>
            <a:endParaRPr lang="en-GB" dirty="0"/>
          </a:p>
        </p:txBody>
      </p:sp>
      <p:sp>
        <p:nvSpPr>
          <p:cNvPr id="3" name="Content Placeholder 2"/>
          <p:cNvSpPr>
            <a:spLocks noGrp="1"/>
          </p:cNvSpPr>
          <p:nvPr>
            <p:ph idx="1"/>
          </p:nvPr>
        </p:nvSpPr>
        <p:spPr>
          <a:xfrm>
            <a:off x="1155700" y="2603500"/>
            <a:ext cx="10188036" cy="3416300"/>
          </a:xfrm>
        </p:spPr>
        <p:txBody>
          <a:bodyPr/>
          <a:lstStyle/>
          <a:p>
            <a:pPr marL="0" indent="0">
              <a:buNone/>
            </a:pPr>
            <a:r>
              <a:rPr lang="en-GB" sz="2000" b="1" dirty="0"/>
              <a:t>Flood Protection Scheme/Works</a:t>
            </a:r>
          </a:p>
          <a:p>
            <a:r>
              <a:rPr lang="en-GB" sz="2000" dirty="0"/>
              <a:t>A flood protection scheme is proposed for Comrie to manage the </a:t>
            </a:r>
            <a:r>
              <a:rPr lang="en-GB" sz="2000" dirty="0" smtClean="0"/>
              <a:t>combined risk </a:t>
            </a:r>
            <a:r>
              <a:rPr lang="en-GB" sz="2000" dirty="0"/>
              <a:t>of flooding from the Water of </a:t>
            </a:r>
            <a:r>
              <a:rPr lang="en-GB" sz="2000" dirty="0" err="1"/>
              <a:t>Ruchill</a:t>
            </a:r>
            <a:r>
              <a:rPr lang="en-GB" sz="2000" dirty="0"/>
              <a:t>, the River Earn and the River </a:t>
            </a:r>
            <a:r>
              <a:rPr lang="en-GB" sz="2000" dirty="0" err="1"/>
              <a:t>Lednock</a:t>
            </a:r>
            <a:r>
              <a:rPr lang="en-GB" sz="2000" dirty="0"/>
              <a:t>.</a:t>
            </a:r>
          </a:p>
          <a:p>
            <a:endParaRPr lang="en-GB" sz="2000" dirty="0"/>
          </a:p>
          <a:p>
            <a:pPr marL="0" indent="0">
              <a:buNone/>
            </a:pPr>
            <a:r>
              <a:rPr lang="en-GB" sz="2000" b="1" dirty="0"/>
              <a:t>Maintain Flood Protection Scheme</a:t>
            </a:r>
          </a:p>
          <a:p>
            <a:r>
              <a:rPr lang="en-GB" sz="2000" dirty="0"/>
              <a:t>The Council will continue to maintain the existing flood defences on the Water of </a:t>
            </a:r>
            <a:r>
              <a:rPr lang="en-GB" sz="2000" dirty="0" err="1"/>
              <a:t>Ruchill</a:t>
            </a:r>
            <a:r>
              <a:rPr lang="en-GB" sz="2000" dirty="0"/>
              <a:t> (constructed in the 1960’s and altered in 2013).</a:t>
            </a:r>
          </a:p>
          <a:p>
            <a:endParaRPr lang="en-GB" dirty="0"/>
          </a:p>
        </p:txBody>
      </p:sp>
    </p:spTree>
    <p:extLst>
      <p:ext uri="{BB962C8B-B14F-4D97-AF65-F5344CB8AC3E}">
        <p14:creationId xmlns:p14="http://schemas.microsoft.com/office/powerpoint/2010/main" val="1702572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rop-in session presentation">
  <a:themeElements>
    <a:clrScheme name="Custom 5">
      <a:dk1>
        <a:srgbClr val="000000"/>
      </a:dk1>
      <a:lt1>
        <a:srgbClr val="FFFFFF"/>
      </a:lt1>
      <a:dk2>
        <a:srgbClr val="0E5580"/>
      </a:dk2>
      <a:lt2>
        <a:srgbClr val="EBEBEB"/>
      </a:lt2>
      <a:accent1>
        <a:srgbClr val="BFDBC5"/>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pkc2018compressed " id="{CFE44627-6965-0D40-915D-D804685AEDA8}" vid="{17680593-5920-EB49-B5F0-9E430DCF3DF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8356035DAB194882BB5FF48A198A24" ma:contentTypeVersion="5" ma:contentTypeDescription="" ma:contentTypeScope="" ma:versionID="173691409e695d035dcecd06b704bcf8">
  <xsd:schema xmlns:xsd="http://www.w3.org/2001/XMLSchema" xmlns:xs="http://www.w3.org/2001/XMLSchema" xmlns:p="http://schemas.microsoft.com/office/2006/metadata/properties" xmlns:ns2="0d04baf6-552c-4879-a54e-f30bd951b012" targetNamespace="http://schemas.microsoft.com/office/2006/metadata/properties" ma:root="true" ma:fieldsID="15a2ee951e7c08d78aa26e157c559667" ns2:_="">
    <xsd:import namespace="0d04baf6-552c-4879-a54e-f30bd951b012"/>
    <xsd:element name="properties">
      <xsd:complexType>
        <xsd:sequence>
          <xsd:element name="documentManagement">
            <xsd:complexType>
              <xsd:all>
                <xsd:element ref="ns2:Document_x0020_Type"/>
                <xsd:element ref="ns2:Description0"/>
                <xsd:element ref="ns2:Disposal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4baf6-552c-4879-a54e-f30bd951b012" elementFormDefault="qualified">
    <xsd:import namespace="http://schemas.microsoft.com/office/2006/documentManagement/types"/>
    <xsd:import namespace="http://schemas.microsoft.com/office/infopath/2007/PartnerControls"/>
    <xsd:element name="Document_x0020_Type" ma:index="8" ma:displayName="Document Type" ma:default="File" ma:format="Dropdown" ma:internalName="Document_x0020_Type">
      <xsd:simpleType>
        <xsd:restriction base="dms:Choice">
          <xsd:enumeration value="File"/>
          <xsd:enumeration value="Action Plan"/>
          <xsd:enumeration value="Agenda"/>
          <xsd:enumeration value="Agreement"/>
          <xsd:enumeration value="Briefing Paper"/>
          <xsd:enumeration value="Budget"/>
          <xsd:enumeration value="Consultation"/>
          <xsd:enumeration value="Contract"/>
          <xsd:enumeration value="Decision Letter"/>
          <xsd:enumeration value="Discussion Paper"/>
          <xsd:enumeration value="Drawing"/>
          <xsd:enumeration value="Event"/>
          <xsd:enumeration value="Form"/>
          <xsd:enumeration value="Guide"/>
          <xsd:enumeration value="Inventory"/>
          <xsd:enumeration value="Letter"/>
          <xsd:enumeration value="Leaflet"/>
          <xsd:enumeration value="Licence"/>
          <xsd:enumeration value="Manual"/>
          <xsd:enumeration value="Map"/>
          <xsd:enumeration value="Memo"/>
          <xsd:enumeration value="Minute"/>
          <xsd:enumeration value="Newsletter"/>
          <xsd:enumeration value="Note"/>
          <xsd:enumeration value="Plan"/>
          <xsd:enumeration value="Policy"/>
          <xsd:enumeration value="Presentation"/>
          <xsd:enumeration value="Procedure"/>
          <xsd:enumeration value="Project"/>
          <xsd:enumeration value="Publication"/>
          <xsd:enumeration value="Question Paper"/>
          <xsd:enumeration value="Questionnaire"/>
          <xsd:enumeration value="Register"/>
          <xsd:enumeration value="Report"/>
          <xsd:enumeration value="Service Level Agreement"/>
          <xsd:enumeration value="Service Plan"/>
          <xsd:enumeration value="Specification"/>
          <xsd:enumeration value="Standard"/>
          <xsd:enumeration value="Structure"/>
          <xsd:enumeration value="Template"/>
          <xsd:enumeration value="Training Material"/>
          <xsd:enumeration value="White Paper"/>
        </xsd:restriction>
      </xsd:simpleType>
    </xsd:element>
    <xsd:element name="Description0" ma:index="9" ma:displayName="Description" ma:default="Metadata Required ..." ma:internalName="Description0">
      <xsd:simpleType>
        <xsd:restriction base="dms:Text">
          <xsd:maxLength value="255"/>
        </xsd:restriction>
      </xsd:simpleType>
    </xsd:element>
    <xsd:element name="Disposal_x0020_Date" ma:index="10" nillable="true" ma:displayName="Disposal Date" ma:format="DateOnly" ma:internalName="Disposal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0d04baf6-552c-4879-a54e-f30bd951b012">File</Document_x0020_Type>
    <Description0 xmlns="0d04baf6-552c-4879-a54e-f30bd951b012">Metadata Required ...</Description0>
    <Disposal_x0020_Date xmlns="0d04baf6-552c-4879-a54e-f30bd951b012" xsi:nil="true"/>
  </documentManagement>
</p:properties>
</file>

<file path=customXml/itemProps1.xml><?xml version="1.0" encoding="utf-8"?>
<ds:datastoreItem xmlns:ds="http://schemas.openxmlformats.org/officeDocument/2006/customXml" ds:itemID="{0A9F4966-E9D0-4889-B876-122DBE7013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04baf6-552c-4879-a54e-f30bd951b0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C33A92-1256-4CE6-A48E-28C3E1FF5AD0}">
  <ds:schemaRefs>
    <ds:schemaRef ds:uri="http://schemas.microsoft.com/sharepoint/v3/contenttype/forms"/>
  </ds:schemaRefs>
</ds:datastoreItem>
</file>

<file path=customXml/itemProps3.xml><?xml version="1.0" encoding="utf-8"?>
<ds:datastoreItem xmlns:ds="http://schemas.openxmlformats.org/officeDocument/2006/customXml" ds:itemID="{280DF845-702D-4B26-A958-2370E8872DAD}">
  <ds:schemaRefs>
    <ds:schemaRef ds:uri="http://schemas.microsoft.com/office/2006/metadata/properties"/>
    <ds:schemaRef ds:uri="http://schemas.microsoft.com/office/infopath/2007/PartnerControls"/>
    <ds:schemaRef ds:uri="0d04baf6-552c-4879-a54e-f30bd951b012"/>
  </ds:schemaRefs>
</ds:datastoreItem>
</file>

<file path=docProps/app.xml><?xml version="1.0" encoding="utf-8"?>
<Properties xmlns="http://schemas.openxmlformats.org/officeDocument/2006/extended-properties" xmlns:vt="http://schemas.openxmlformats.org/officeDocument/2006/docPropsVTypes">
  <Template>drop-in session presentation</Template>
  <TotalTime>89</TotalTime>
  <Words>1096</Words>
  <Application>Microsoft Office PowerPoint</Application>
  <PresentationFormat>Custom</PresentationFormat>
  <Paragraphs>108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drop-in session presentation</vt:lpstr>
      <vt:lpstr>Public Exhibition:  Flooding in Comrie</vt:lpstr>
      <vt:lpstr>Contents</vt:lpstr>
      <vt:lpstr>Tay Local Flood Risk Management Plan</vt:lpstr>
      <vt:lpstr>Tay Local Flood Risk Management Plan</vt:lpstr>
      <vt:lpstr>Tay Local Flood Risk Management Plan</vt:lpstr>
      <vt:lpstr>Tay Local Flood Risk Management Plan</vt:lpstr>
      <vt:lpstr>Action on Flooding</vt:lpstr>
      <vt:lpstr>Action on Flooding</vt:lpstr>
      <vt:lpstr>Action on Flooding</vt:lpstr>
      <vt:lpstr>Action on Flooding</vt:lpstr>
      <vt:lpstr>Action on Flooding</vt:lpstr>
      <vt:lpstr>Action on Flooding</vt:lpstr>
      <vt:lpstr>Action on Flooding</vt:lpstr>
      <vt:lpstr>Action on Flooding</vt:lpstr>
      <vt:lpstr>Action on Flooding</vt:lpstr>
      <vt:lpstr>Next Steps</vt:lpstr>
      <vt:lpstr>Next Steps</vt:lpstr>
      <vt:lpstr>Contact Details</vt:lpstr>
      <vt:lpstr>Next Steps</vt:lpstr>
    </vt:vector>
  </TitlesOfParts>
  <Company>Perth &amp; Kinross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Exhibition: Flooding in Comrie</dc:title>
  <dc:creator>Peter Dickson</dc:creator>
  <cp:lastModifiedBy>Peter Dickson</cp:lastModifiedBy>
  <cp:revision>14</cp:revision>
  <dcterms:created xsi:type="dcterms:W3CDTF">2019-04-26T15:15:46Z</dcterms:created>
  <dcterms:modified xsi:type="dcterms:W3CDTF">2019-04-30T09:12:17Z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0x010100648356035DAB194882BB5FF48A198A24</vt:lpwstr>
  </property>
</Properties>
</file>