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60" d="100"/>
          <a:sy n="60" d="100"/>
        </p:scale>
        <p:origin x="8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Raylla Duarte</cp:lastModifiedBy>
  <cp:revision>1</cp:revision>
  <dcterms:created xsi:type="dcterms:W3CDTF">2024-06-20T12:30:33Z</dcterms:created>
  <dcterms:modified xsi:type="dcterms:W3CDTF">2024-06-24T08:28:46Z</dcterms:modified>
</cp:coreProperties>
</file>