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5" d="100"/>
          <a:sy n="75" d="100"/>
        </p:scale>
        <p:origin x="90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10" Type="http://schemas.openxmlformats.org/officeDocument/2006/relationships/customXml" Target="../customXml/item3.xml"/><Relationship Id="rId4" Type="http://schemas.openxmlformats.org/officeDocument/2006/relationships/viewProps" Target="viewProps.xml"/><Relationship Id="rId9"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Durning" userId="c5203579-4c7f-42aa-bc30-1a7a49beed0c" providerId="ADAL" clId="{7A70F166-49CD-4F30-89A4-D5474CC0A9DE}"/>
    <pc:docChg chg="delSld modSld sldOrd">
      <pc:chgData name="Stephanie Durning" userId="c5203579-4c7f-42aa-bc30-1a7a49beed0c" providerId="ADAL" clId="{7A70F166-49CD-4F30-89A4-D5474CC0A9DE}" dt="2026-01-22T16:44:49.287" v="5" actId="47"/>
      <pc:docMkLst>
        <pc:docMk/>
      </pc:docMkLst>
      <pc:sldChg chg="del">
        <pc:chgData name="Stephanie Durning" userId="c5203579-4c7f-42aa-bc30-1a7a49beed0c" providerId="ADAL" clId="{7A70F166-49CD-4F30-89A4-D5474CC0A9DE}" dt="2026-01-22T16:44:45.986" v="2" actId="47"/>
        <pc:sldMkLst>
          <pc:docMk/>
          <pc:sldMk cId="110901048" sldId="256"/>
        </pc:sldMkLst>
      </pc:sldChg>
      <pc:sldChg chg="del">
        <pc:chgData name="Stephanie Durning" userId="c5203579-4c7f-42aa-bc30-1a7a49beed0c" providerId="ADAL" clId="{7A70F166-49CD-4F30-89A4-D5474CC0A9DE}" dt="2026-01-22T16:44:47.036" v="3" actId="47"/>
        <pc:sldMkLst>
          <pc:docMk/>
          <pc:sldMk cId="929265930" sldId="257"/>
        </pc:sldMkLst>
      </pc:sldChg>
      <pc:sldChg chg="del">
        <pc:chgData name="Stephanie Durning" userId="c5203579-4c7f-42aa-bc30-1a7a49beed0c" providerId="ADAL" clId="{7A70F166-49CD-4F30-89A4-D5474CC0A9DE}" dt="2026-01-22T16:44:48.110" v="4" actId="47"/>
        <pc:sldMkLst>
          <pc:docMk/>
          <pc:sldMk cId="1883865041" sldId="258"/>
        </pc:sldMkLst>
      </pc:sldChg>
      <pc:sldChg chg="del">
        <pc:chgData name="Stephanie Durning" userId="c5203579-4c7f-42aa-bc30-1a7a49beed0c" providerId="ADAL" clId="{7A70F166-49CD-4F30-89A4-D5474CC0A9DE}" dt="2026-01-22T16:44:49.287" v="5" actId="47"/>
        <pc:sldMkLst>
          <pc:docMk/>
          <pc:sldMk cId="3351821375" sldId="259"/>
        </pc:sldMkLst>
      </pc:sldChg>
      <pc:sldChg chg="ord">
        <pc:chgData name="Stephanie Durning" userId="c5203579-4c7f-42aa-bc30-1a7a49beed0c" providerId="ADAL" clId="{7A70F166-49CD-4F30-89A4-D5474CC0A9DE}" dt="2026-01-22T16:44:38.518" v="1"/>
        <pc:sldMkLst>
          <pc:docMk/>
          <pc:sldMk cId="2958373130" sldId="26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4D8D-FBA9-18FD-775A-42632F1C3D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634787E-B7B8-006F-1265-016393DBA0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E34C867-3ADD-535E-C849-8696C39D40EB}"/>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5" name="Footer Placeholder 4">
            <a:extLst>
              <a:ext uri="{FF2B5EF4-FFF2-40B4-BE49-F238E27FC236}">
                <a16:creationId xmlns:a16="http://schemas.microsoft.com/office/drawing/2014/main" id="{363541F0-FE3E-DD56-D253-5CD07027C2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20FAE9-5ED5-7587-69D9-51195A878C98}"/>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804092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144D6-DFB8-69D6-70FA-FCF85C9B1A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D150C1-80B5-CDA4-7950-6FFBDD90CE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D496FB-072C-0394-1A04-9180B27735AB}"/>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5" name="Footer Placeholder 4">
            <a:extLst>
              <a:ext uri="{FF2B5EF4-FFF2-40B4-BE49-F238E27FC236}">
                <a16:creationId xmlns:a16="http://schemas.microsoft.com/office/drawing/2014/main" id="{E151F170-B340-8B36-298F-9E7640C7A8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FD15E8-4CF4-6A9B-A94C-2CD2E6E0D683}"/>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1239809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1636EB-7999-6FF2-F727-A0DE32FC1D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FEF1F0-36C0-AF66-6458-DE0503BBE5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5A6285-9DB4-2CC2-00A4-C6F5C3652EAB}"/>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5" name="Footer Placeholder 4">
            <a:extLst>
              <a:ext uri="{FF2B5EF4-FFF2-40B4-BE49-F238E27FC236}">
                <a16:creationId xmlns:a16="http://schemas.microsoft.com/office/drawing/2014/main" id="{1B64C1EF-99D3-38CC-846D-306E9A1C55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F61197-338F-68F3-BC75-82615BD02A10}"/>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2917263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9E79-03F0-D6AA-59F6-23DD69CA0E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3CF74C-F54C-DD6D-04DB-BC5A0A2DC6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A8D5A4-7D74-53B4-FB88-E3180343B06E}"/>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5" name="Footer Placeholder 4">
            <a:extLst>
              <a:ext uri="{FF2B5EF4-FFF2-40B4-BE49-F238E27FC236}">
                <a16:creationId xmlns:a16="http://schemas.microsoft.com/office/drawing/2014/main" id="{0D22BC9A-FFF6-ADDC-ED8E-01E117674D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9E1E41-C0E4-A2DD-A515-7A1FA3185D4F}"/>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2163518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39B1A-D3BB-D62D-00A8-D843507B9F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3FB336-E5B3-BED9-958E-AA12BDD26D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E43EB2-C200-0090-8F80-D0397C50FCB7}"/>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5" name="Footer Placeholder 4">
            <a:extLst>
              <a:ext uri="{FF2B5EF4-FFF2-40B4-BE49-F238E27FC236}">
                <a16:creationId xmlns:a16="http://schemas.microsoft.com/office/drawing/2014/main" id="{43402B13-A337-79C0-1A9A-D5F3DD2AF5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C5F705-0722-6060-2267-EA149A0AA64D}"/>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375311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CB188-B311-D882-C300-7B25C34993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CDF137-980F-0B39-2628-C04DB491FB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64ACF4-65BC-12A5-F6F1-E85028268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D848B86-14AE-97E0-7C12-B2A63EF9A178}"/>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6" name="Footer Placeholder 5">
            <a:extLst>
              <a:ext uri="{FF2B5EF4-FFF2-40B4-BE49-F238E27FC236}">
                <a16:creationId xmlns:a16="http://schemas.microsoft.com/office/drawing/2014/main" id="{9EDF8A9D-4260-FD80-BE02-91EFE1F480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737DEE-2474-5ED2-9BB0-0239E4375907}"/>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1475548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1FBD3-73E2-3753-00FF-EE7BCB58E4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B002E6-6747-EC4B-E132-FC273304EA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1B80D8-ABAC-2DA6-828C-072A2F5993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EA4C469-40DA-8EFB-8832-E726C61DC6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A8D527-C8CD-F6B4-FD68-DEDE3B9C5B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6F44663-836D-BA1E-10D9-3C85B46347F8}"/>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8" name="Footer Placeholder 7">
            <a:extLst>
              <a:ext uri="{FF2B5EF4-FFF2-40B4-BE49-F238E27FC236}">
                <a16:creationId xmlns:a16="http://schemas.microsoft.com/office/drawing/2014/main" id="{F3CCBF7D-1FAA-CF01-A1F3-3D926E4504F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C7949E-8550-F3FE-9F8A-01505FBBD668}"/>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2070092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DE04E-14F1-6345-F5A5-68C91BFD21A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F7B3A9-F07C-BF72-1DAC-AAF27DD5DAC8}"/>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4" name="Footer Placeholder 3">
            <a:extLst>
              <a:ext uri="{FF2B5EF4-FFF2-40B4-BE49-F238E27FC236}">
                <a16:creationId xmlns:a16="http://schemas.microsoft.com/office/drawing/2014/main" id="{FFB0BC76-7402-7B78-76EE-551BF45E6FA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137D283-9B63-124B-232F-90967FF3649A}"/>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912337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CB972B-946C-2456-AE10-48325818039F}"/>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3" name="Footer Placeholder 2">
            <a:extLst>
              <a:ext uri="{FF2B5EF4-FFF2-40B4-BE49-F238E27FC236}">
                <a16:creationId xmlns:a16="http://schemas.microsoft.com/office/drawing/2014/main" id="{A17E3E22-7ACB-CD65-845B-AE170127B6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3A42AB-36C8-E33F-1AEF-D60F0A172882}"/>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4079118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905A2-BC5F-1FC4-9930-D8DDF9658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872B31-AE6C-CA63-E4CF-0BD6521E43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A576FFA-0C14-ECB6-202E-5FB7AAD8A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1E312-8339-7E5F-C013-51E71CBCA804}"/>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6" name="Footer Placeholder 5">
            <a:extLst>
              <a:ext uri="{FF2B5EF4-FFF2-40B4-BE49-F238E27FC236}">
                <a16:creationId xmlns:a16="http://schemas.microsoft.com/office/drawing/2014/main" id="{1DA2D97C-4227-35B3-DC1D-F3FFD3B461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4D0DB5-FA95-F45F-C0BE-B843CF5C3B42}"/>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3638434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E82-9687-EC41-3F03-9C0545515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EABB0E7-C9C0-D602-E15B-18D0B0A5A5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B7819A5-BE41-2691-CD7E-01EBF430A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E894C9-6B9F-DBE7-FBF1-58284EAAEDC2}"/>
              </a:ext>
            </a:extLst>
          </p:cNvPr>
          <p:cNvSpPr>
            <a:spLocks noGrp="1"/>
          </p:cNvSpPr>
          <p:nvPr>
            <p:ph type="dt" sz="half" idx="10"/>
          </p:nvPr>
        </p:nvSpPr>
        <p:spPr/>
        <p:txBody>
          <a:bodyPr/>
          <a:lstStyle/>
          <a:p>
            <a:fld id="{C53A678C-45C4-4907-B9AE-46C8FA5D70DB}" type="datetimeFigureOut">
              <a:rPr lang="en-GB" smtClean="0"/>
              <a:t>22/01/2026</a:t>
            </a:fld>
            <a:endParaRPr lang="en-GB"/>
          </a:p>
        </p:txBody>
      </p:sp>
      <p:sp>
        <p:nvSpPr>
          <p:cNvPr id="6" name="Footer Placeholder 5">
            <a:extLst>
              <a:ext uri="{FF2B5EF4-FFF2-40B4-BE49-F238E27FC236}">
                <a16:creationId xmlns:a16="http://schemas.microsoft.com/office/drawing/2014/main" id="{F9CBA4CA-E6F3-11B5-A53C-5A6138803E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D2247F-83BF-DF5A-3ED2-865B9B46A26E}"/>
              </a:ext>
            </a:extLst>
          </p:cNvPr>
          <p:cNvSpPr>
            <a:spLocks noGrp="1"/>
          </p:cNvSpPr>
          <p:nvPr>
            <p:ph type="sldNum" sz="quarter" idx="12"/>
          </p:nvPr>
        </p:nvSpPr>
        <p:spPr/>
        <p:txBody>
          <a:bodyPr/>
          <a:lstStyle/>
          <a:p>
            <a:fld id="{538F0230-408F-45AF-8DDF-E5D801CC1B92}" type="slidenum">
              <a:rPr lang="en-GB" smtClean="0"/>
              <a:t>‹#›</a:t>
            </a:fld>
            <a:endParaRPr lang="en-GB"/>
          </a:p>
        </p:txBody>
      </p:sp>
    </p:spTree>
    <p:extLst>
      <p:ext uri="{BB962C8B-B14F-4D97-AF65-F5344CB8AC3E}">
        <p14:creationId xmlns:p14="http://schemas.microsoft.com/office/powerpoint/2010/main" val="2157338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CA3A7A-F78F-B201-F002-A67880FC04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696EB7-F80A-5AF6-9D2B-FE9E5948C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C76CE7-3278-C0E7-3D2D-9239EF27D4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3A678C-45C4-4907-B9AE-46C8FA5D70DB}" type="datetimeFigureOut">
              <a:rPr lang="en-GB" smtClean="0"/>
              <a:t>22/01/2026</a:t>
            </a:fld>
            <a:endParaRPr lang="en-GB"/>
          </a:p>
        </p:txBody>
      </p:sp>
      <p:sp>
        <p:nvSpPr>
          <p:cNvPr id="5" name="Footer Placeholder 4">
            <a:extLst>
              <a:ext uri="{FF2B5EF4-FFF2-40B4-BE49-F238E27FC236}">
                <a16:creationId xmlns:a16="http://schemas.microsoft.com/office/drawing/2014/main" id="{F23307A4-74F3-333D-B8D0-06561490E3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131AE0B-82FF-4D06-EC7E-6D687FAEAA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8F0230-408F-45AF-8DDF-E5D801CC1B92}" type="slidenum">
              <a:rPr lang="en-GB" smtClean="0"/>
              <a:t>‹#›</a:t>
            </a:fld>
            <a:endParaRPr lang="en-GB"/>
          </a:p>
        </p:txBody>
      </p:sp>
    </p:spTree>
    <p:extLst>
      <p:ext uri="{BB962C8B-B14F-4D97-AF65-F5344CB8AC3E}">
        <p14:creationId xmlns:p14="http://schemas.microsoft.com/office/powerpoint/2010/main" val="1169356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C60E6-A43A-00FD-4336-A70306C545B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9E7299-9101-7B5A-CE10-8F23AC43EDEF}"/>
              </a:ext>
            </a:extLst>
          </p:cNvPr>
          <p:cNvPicPr>
            <a:picLocks noChangeAspect="1"/>
          </p:cNvPicPr>
          <p:nvPr/>
        </p:nvPicPr>
        <p:blipFill>
          <a:blip r:embed="rId2"/>
          <a:stretch>
            <a:fillRect/>
          </a:stretch>
        </p:blipFill>
        <p:spPr>
          <a:xfrm>
            <a:off x="1664586" y="0"/>
            <a:ext cx="8862828" cy="6271803"/>
          </a:xfrm>
          <a:prstGeom prst="rect">
            <a:avLst/>
          </a:prstGeom>
        </p:spPr>
      </p:pic>
      <p:sp>
        <p:nvSpPr>
          <p:cNvPr id="6" name="TextBox 5">
            <a:extLst>
              <a:ext uri="{FF2B5EF4-FFF2-40B4-BE49-F238E27FC236}">
                <a16:creationId xmlns:a16="http://schemas.microsoft.com/office/drawing/2014/main" id="{62AAE810-7D40-9BB6-0D09-889A0EEF0DB3}"/>
              </a:ext>
            </a:extLst>
          </p:cNvPr>
          <p:cNvSpPr txBox="1"/>
          <p:nvPr/>
        </p:nvSpPr>
        <p:spPr>
          <a:xfrm>
            <a:off x="1664586" y="6271803"/>
            <a:ext cx="8862828" cy="600164"/>
          </a:xfrm>
          <a:prstGeom prst="rect">
            <a:avLst/>
          </a:prstGeom>
          <a:noFill/>
        </p:spPr>
        <p:txBody>
          <a:bodyPr wrap="square">
            <a:spAutoFit/>
          </a:bodyPr>
          <a:lstStyle/>
          <a:p>
            <a:r>
              <a:rPr lang="en-GB" sz="1100" dirty="0"/>
              <a:t>© Crown copyright and database rights 2026 OS AC0000805756. You are permitted to use this data solely to enable you to respond to, or interact with, the organisation that provided you with the data. You are not permitted to copy, sub-licence, distribute or sell any of this data to parties in any form.</a:t>
            </a:r>
          </a:p>
        </p:txBody>
      </p:sp>
      <p:sp>
        <p:nvSpPr>
          <p:cNvPr id="7" name="Rectangle 6">
            <a:extLst>
              <a:ext uri="{FF2B5EF4-FFF2-40B4-BE49-F238E27FC236}">
                <a16:creationId xmlns:a16="http://schemas.microsoft.com/office/drawing/2014/main" id="{9E8CC40E-9A40-EDB7-FC3B-A1B1574B77C6}"/>
              </a:ext>
            </a:extLst>
          </p:cNvPr>
          <p:cNvSpPr/>
          <p:nvPr/>
        </p:nvSpPr>
        <p:spPr>
          <a:xfrm>
            <a:off x="1664586" y="0"/>
            <a:ext cx="8983094" cy="6858000"/>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pic>
        <p:nvPicPr>
          <p:cNvPr id="8" name="Picture 7">
            <a:extLst>
              <a:ext uri="{FF2B5EF4-FFF2-40B4-BE49-F238E27FC236}">
                <a16:creationId xmlns:a16="http://schemas.microsoft.com/office/drawing/2014/main" id="{3BF9220D-8AAA-F953-00C9-A341FBBFFA59}"/>
              </a:ext>
            </a:extLst>
          </p:cNvPr>
          <p:cNvPicPr>
            <a:picLocks noChangeAspect="1"/>
          </p:cNvPicPr>
          <p:nvPr/>
        </p:nvPicPr>
        <p:blipFill>
          <a:blip r:embed="rId3"/>
          <a:stretch>
            <a:fillRect/>
          </a:stretch>
        </p:blipFill>
        <p:spPr>
          <a:xfrm>
            <a:off x="9579421" y="0"/>
            <a:ext cx="947993" cy="1362117"/>
          </a:xfrm>
          <a:prstGeom prst="rect">
            <a:avLst/>
          </a:prstGeom>
        </p:spPr>
      </p:pic>
    </p:spTree>
    <p:extLst>
      <p:ext uri="{BB962C8B-B14F-4D97-AF65-F5344CB8AC3E}">
        <p14:creationId xmlns:p14="http://schemas.microsoft.com/office/powerpoint/2010/main" val="29583731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DMS Document" ma:contentTypeID="0x0101006303DCE5F3884555ABDE6450E03068EE003F76CDD848F3334FB7ABFF988B6012E7" ma:contentTypeVersion="6" ma:contentTypeDescription="Core EDMS document content type" ma:contentTypeScope="" ma:versionID="b2a7353908c0ae25a08b42c909b64f89">
  <xsd:schema xmlns:xsd="http://www.w3.org/2001/XMLSchema" xmlns:xs="http://www.w3.org/2001/XMLSchema" xmlns:p="http://schemas.microsoft.com/office/2006/metadata/properties" xmlns:ns2="baeb97ab-1795-4fa2-962a-45678edfcc6f" xmlns:ns3="05e13603-18c2-4b4f-a969-92890c20719a" targetNamespace="http://schemas.microsoft.com/office/2006/metadata/properties" ma:root="true" ma:fieldsID="01dbcba61d4ba858c83f0a4406958d06" ns2:_="" ns3:_="">
    <xsd:import namespace="baeb97ab-1795-4fa2-962a-45678edfcc6f"/>
    <xsd:import namespace="05e13603-18c2-4b4f-a969-92890c20719a"/>
    <xsd:element name="properties">
      <xsd:complexType>
        <xsd:sequence>
          <xsd:element name="documentManagement">
            <xsd:complexType>
              <xsd:all>
                <xsd:element ref="ns2:FileplanmarkerTaxHTField" minOccurs="0"/>
                <xsd:element ref="ns2:TaxCatchAll" minOccurs="0"/>
                <xsd:element ref="ns2:TaxCatchAllLabel" minOccurs="0"/>
                <xsd:element ref="ns2:Edmsdisposition" minOccurs="0"/>
                <xsd:element ref="ns2:Edmsdateclose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b97ab-1795-4fa2-962a-45678edfcc6f" elementFormDefault="qualified">
    <xsd:import namespace="http://schemas.microsoft.com/office/2006/documentManagement/types"/>
    <xsd:import namespace="http://schemas.microsoft.com/office/infopath/2007/PartnerControls"/>
    <xsd:element name="FileplanmarkerTaxHTField" ma:index="8" ma:taxonomy="true" ma:internalName="FileplanmarkerTaxHTField" ma:taxonomyFieldName="Fileplanmarker" ma:displayName="Fileplan Marker" ma:readOnly="false" ma:default="" ma:fieldId="{8f3fe8ea-359e-4086-b18c-02f8ee4b76e8}" ma:sspId="13e93c12-6cf0-45db-a146-10f817293c1b" ma:termSetId="d34034d2-f642-4875-aa17-3b0a742a9d60" ma:anchorId="ad85a3eb-30a6-48d8-b0ea-1d32903598f7" ma:open="false" ma:isKeyword="false">
      <xsd:complexType>
        <xsd:sequence>
          <xsd:element ref="pc:Terms" minOccurs="0" maxOccurs="1"/>
        </xsd:sequence>
      </xsd:complexType>
    </xsd:element>
    <xsd:element name="TaxCatchAll" ma:index="9" nillable="true" ma:displayName="Taxonomy Catch All Column" ma:hidden="true" ma:list="{6e38b5fc-0abe-48ba-be18-0fb8f03ec8e0}" ma:internalName="TaxCatchAll" ma:showField="CatchAllData" ma:web="baeb97ab-1795-4fa2-962a-45678edfcc6f">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e38b5fc-0abe-48ba-be18-0fb8f03ec8e0}" ma:internalName="TaxCatchAllLabel" ma:readOnly="true" ma:showField="CatchAllDataLabel" ma:web="baeb97ab-1795-4fa2-962a-45678edfcc6f">
      <xsd:complexType>
        <xsd:complexContent>
          <xsd:extension base="dms:MultiChoiceLookup">
            <xsd:sequence>
              <xsd:element name="Value" type="dms:Lookup" maxOccurs="unbounded" minOccurs="0" nillable="true"/>
            </xsd:sequence>
          </xsd:extension>
        </xsd:complexContent>
      </xsd:complexType>
    </xsd:element>
    <xsd:element name="Edmsdisposition" ma:index="12" nillable="true" ma:displayName="EDMS Disposition" ma:default="" ma:description="Indicates the items EDMS status" ma:format="Dropdown" ma:internalName="Edmsdisposition">
      <xsd:simpleType>
        <xsd:restriction base="dms:Choice">
          <xsd:enumeration value="Closed"/>
          <xsd:enumeration value="Open"/>
          <xsd:enumeration value="n/a"/>
        </xsd:restriction>
      </xsd:simpleType>
    </xsd:element>
    <xsd:element name="Edmsdateclosed" ma:index="13" nillable="true" ma:displayName="EDMS Date Closed" ma:format="DateOnly" ma:internalName="Edmsdateclos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5e13603-18c2-4b4f-a969-92890c20719a"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ileplanmarkerTaxHTField xmlns="baeb97ab-1795-4fa2-962a-45678edfcc6f">
      <Terms xmlns="http://schemas.microsoft.com/office/infopath/2007/PartnerControls">
        <TermInfo xmlns="http://schemas.microsoft.com/office/infopath/2007/PartnerControls">
          <TermName xmlns="http://schemas.microsoft.com/office/infopath/2007/PartnerControls">Survey</TermName>
          <TermId xmlns="http://schemas.microsoft.com/office/infopath/2007/PartnerControls">2dfbe232-a45b-4121-a2e4-e317d60253eb</TermId>
        </TermInfo>
      </Terms>
    </FileplanmarkerTaxHTField>
    <TaxCatchAll xmlns="baeb97ab-1795-4fa2-962a-45678edfcc6f">
      <Value>13</Value>
    </TaxCatchAll>
    <Edmsdateclosed xmlns="baeb97ab-1795-4fa2-962a-45678edfcc6f" xsi:nil="true"/>
    <Edmsdisposition xmlns="baeb97ab-1795-4fa2-962a-45678edfcc6f" xsi:nil="true"/>
  </documentManagement>
</p:properties>
</file>

<file path=customXml/itemProps1.xml><?xml version="1.0" encoding="utf-8"?>
<ds:datastoreItem xmlns:ds="http://schemas.openxmlformats.org/officeDocument/2006/customXml" ds:itemID="{CCCA2518-DFE5-48C6-A6BF-1FE5A7DDC682}"/>
</file>

<file path=customXml/itemProps2.xml><?xml version="1.0" encoding="utf-8"?>
<ds:datastoreItem xmlns:ds="http://schemas.openxmlformats.org/officeDocument/2006/customXml" ds:itemID="{99C05DA8-2CE4-48B0-AF20-EDAF69031963}"/>
</file>

<file path=customXml/itemProps3.xml><?xml version="1.0" encoding="utf-8"?>
<ds:datastoreItem xmlns:ds="http://schemas.openxmlformats.org/officeDocument/2006/customXml" ds:itemID="{0FEBE771-F90B-4889-B71C-5E4504F6AE08}"/>
</file>

<file path=docMetadata/LabelInfo.xml><?xml version="1.0" encoding="utf-8"?>
<clbl:labelList xmlns:clbl="http://schemas.microsoft.com/office/2020/mipLabelMetadata">
  <clbl:label id="{776adce9-5d26-4749-a202-f09fefe10590}" enabled="0" method="" siteId="{776adce9-5d26-4749-a202-f09fefe10590}" removed="1"/>
</clbl:labelList>
</file>

<file path=docProps/app.xml><?xml version="1.0" encoding="utf-8"?>
<Properties xmlns="http://schemas.openxmlformats.org/officeDocument/2006/extended-properties" xmlns:vt="http://schemas.openxmlformats.org/officeDocument/2006/docPropsVTypes">
  <TotalTime>166</TotalTime>
  <Words>60</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Durning</dc:creator>
  <cp:lastModifiedBy>Stephanie Durning</cp:lastModifiedBy>
  <cp:revision>1</cp:revision>
  <dcterms:created xsi:type="dcterms:W3CDTF">2026-01-22T13:58:49Z</dcterms:created>
  <dcterms:modified xsi:type="dcterms:W3CDTF">2026-01-22T16:44:58Z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ileplanmarker">
    <vt:lpwstr>13;#Survey|2dfbe232-a45b-4121-a2e4-e317d60253eb</vt:lpwstr>
  </property>
  <property fmtid="{D5CDD505-2E9C-101B-9397-08002B2CF9AE}" pid="3" name="ContentTypeId">
    <vt:lpwstr>0x0101006303DCE5F3884555ABDE6450E03068EE003F76CDD848F3334FB7ABFF988B6012E7</vt:lpwstr>
  </property>
</Properties>
</file>